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tags/tag1.xml" ContentType="application/vnd.openxmlformats-officedocument.presentationml.tag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9"/>
  </p:notesMasterIdLst>
  <p:handoutMasterIdLst>
    <p:handoutMasterId r:id="rId10"/>
  </p:handoutMasterIdLst>
  <p:sldIdLst>
    <p:sldId id="256" r:id="rId2"/>
    <p:sldId id="268" r:id="rId3"/>
    <p:sldId id="269" r:id="rId4"/>
    <p:sldId id="270" r:id="rId5"/>
    <p:sldId id="271" r:id="rId6"/>
    <p:sldId id="272" r:id="rId7"/>
    <p:sldId id="274" r:id="rId8"/>
  </p:sldIdLst>
  <p:sldSz cx="9144000" cy="5143500" type="screen16x9"/>
  <p:notesSz cx="6858000" cy="9144000"/>
  <p:custDataLst>
    <p:tags r:id="rId11"/>
  </p:custDataLst>
  <p:defaultTextStyle>
    <a:defPPr>
      <a:defRPr lang="de-DE"/>
    </a:defPPr>
    <a:lvl1pPr marL="0" algn="l" defTabSz="914400" rtl="0" eaLnBrk="1" latinLnBrk="0" hangingPunct="1">
      <a:defRPr kumimoji="0" lang="de-DE" sz="1400" b="0" i="0" u="none" kern="1200" baseline="0">
        <a:solidFill>
          <a:schemeClr val="tx1"/>
        </a:solidFill>
        <a:latin typeface="EON Brix Sans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37">
          <p15:clr>
            <a:srgbClr val="A4A3A4"/>
          </p15:clr>
        </p15:guide>
        <p15:guide id="2" orient="horz" pos="862">
          <p15:clr>
            <a:srgbClr val="A4A3A4"/>
          </p15:clr>
        </p15:guide>
        <p15:guide id="3" orient="horz" pos="3004">
          <p15:clr>
            <a:srgbClr val="A4A3A4"/>
          </p15:clr>
        </p15:guide>
        <p15:guide id="4" orient="horz" pos="2785">
          <p15:clr>
            <a:srgbClr val="A4A3A4"/>
          </p15:clr>
        </p15:guide>
        <p15:guide id="5" pos="986">
          <p15:clr>
            <a:srgbClr val="A4A3A4"/>
          </p15:clr>
        </p15:guide>
        <p15:guide id="6" pos="1146">
          <p15:clr>
            <a:srgbClr val="A4A3A4"/>
          </p15:clr>
        </p15:guide>
        <p15:guide id="7" pos="1894">
          <p15:clr>
            <a:srgbClr val="A4A3A4"/>
          </p15:clr>
        </p15:guide>
        <p15:guide id="8" pos="2053">
          <p15:clr>
            <a:srgbClr val="A4A3A4"/>
          </p15:clr>
        </p15:guide>
        <p15:guide id="9" pos="2801">
          <p15:clr>
            <a:srgbClr val="A4A3A4"/>
          </p15:clr>
        </p15:guide>
        <p15:guide id="10" pos="2960">
          <p15:clr>
            <a:srgbClr val="A4A3A4"/>
          </p15:clr>
        </p15:guide>
        <p15:guide id="11" pos="3707">
          <p15:clr>
            <a:srgbClr val="A4A3A4"/>
          </p15:clr>
        </p15:guide>
        <p15:guide id="12" pos="3866">
          <p15:clr>
            <a:srgbClr val="A4A3A4"/>
          </p15:clr>
        </p15:guide>
        <p15:guide id="13" pos="4614">
          <p15:clr>
            <a:srgbClr val="A4A3A4"/>
          </p15:clr>
        </p15:guide>
        <p15:guide id="14" pos="4773">
          <p15:clr>
            <a:srgbClr val="A4A3A4"/>
          </p15:clr>
        </p15:guide>
        <p15:guide id="15" pos="5522">
          <p15:clr>
            <a:srgbClr val="A4A3A4"/>
          </p15:clr>
        </p15:guide>
        <p15:guide id="16" pos="237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987" autoAdjust="0"/>
    <p:restoredTop sz="94660"/>
  </p:normalViewPr>
  <p:slideViewPr>
    <p:cSldViewPr snapToGrid="0" snapToObjects="1">
      <p:cViewPr varScale="1">
        <p:scale>
          <a:sx n="81" d="100"/>
          <a:sy n="81" d="100"/>
        </p:scale>
        <p:origin x="120" y="90"/>
      </p:cViewPr>
      <p:guideLst>
        <p:guide orient="horz" pos="237"/>
        <p:guide orient="horz" pos="862"/>
        <p:guide orient="horz" pos="3004"/>
        <p:guide orient="horz" pos="2785"/>
        <p:guide pos="986"/>
        <p:guide pos="1146"/>
        <p:guide pos="1894"/>
        <p:guide pos="2053"/>
        <p:guide pos="2801"/>
        <p:guide pos="2960"/>
        <p:guide pos="3707"/>
        <p:guide pos="3866"/>
        <p:guide pos="4614"/>
        <p:guide pos="4773"/>
        <p:guide pos="5522"/>
        <p:guide pos="237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napToObjects="1">
      <p:cViewPr varScale="1">
        <p:scale>
          <a:sx n="69" d="100"/>
          <a:sy n="69" d="100"/>
        </p:scale>
        <p:origin x="2886" y="60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gs" Target="tags/tag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handoutMaster" Target="handoutMasters/handoutMaster1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Relationship Id="rId14" Type="http://schemas.openxmlformats.org/officeDocument/2006/relationships/theme" Target="theme/theme1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A2709832-9B74-420C-8D1C-742B40C38B3E}" type="datetimeFigureOut">
              <a:rPr lang="de-DE" smtClean="0"/>
              <a:t>01.08.2022</a:t>
            </a:fld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BB21D2-EE0C-4F60-9290-A95707687EAD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65409893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Kopfzeilenplatzhalt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3" name="Datumsplatzhalt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25BD20B-1595-4AD5-8C42-650ED0B09BCC}" type="datetimeFigureOut">
              <a:rPr lang="de-DE" smtClean="0"/>
              <a:t>01.08.2022</a:t>
            </a:fld>
            <a:endParaRPr lang="de-DE"/>
          </a:p>
        </p:txBody>
      </p:sp>
      <p:sp>
        <p:nvSpPr>
          <p:cNvPr id="4" name="Folienbildplatzhalter 3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e-DE"/>
          </a:p>
        </p:txBody>
      </p:sp>
      <p:sp>
        <p:nvSpPr>
          <p:cNvPr id="5" name="Notizenplatzhalt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e-DE"/>
              <a:t>Textmasterformat bearbeiten</a:t>
            </a:r>
          </a:p>
          <a:p>
            <a:pPr lvl="1"/>
            <a:r>
              <a:rPr lang="de-DE"/>
              <a:t>Zweite Ebene</a:t>
            </a:r>
          </a:p>
          <a:p>
            <a:pPr lvl="2"/>
            <a:r>
              <a:rPr lang="de-DE"/>
              <a:t>Dritte Ebene</a:t>
            </a:r>
          </a:p>
          <a:p>
            <a:pPr lvl="3"/>
            <a:r>
              <a:rPr lang="de-DE"/>
              <a:t>Vierte Ebene</a:t>
            </a:r>
          </a:p>
          <a:p>
            <a:pPr lvl="4"/>
            <a:r>
              <a:rPr lang="de-DE"/>
              <a:t>Fünfte Ebene</a:t>
            </a:r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C788022-2B66-4C3B-913E-DF7D5DD0D66A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93846402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3.png"/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2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rafik 4">
            <a:extLst>
              <a:ext uri="{FF2B5EF4-FFF2-40B4-BE49-F238E27FC236}">
                <a16:creationId xmlns:a16="http://schemas.microsoft.com/office/drawing/2014/main" id="{45FE9FA2-4ECF-4709-A07F-369854D27423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9144000" cy="51435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96000" y="378000"/>
            <a:ext cx="8352000" cy="1908000"/>
          </a:xfrm>
        </p:spPr>
        <p:txBody>
          <a:bodyPr anchor="t" anchorCtr="0">
            <a:noAutofit/>
          </a:bodyPr>
          <a:lstStyle>
            <a:lvl1pPr algn="l">
              <a:lnSpc>
                <a:spcPts val="8000"/>
              </a:lnSpc>
              <a:defRPr sz="8000" kern="100" baseline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96000" y="2408400"/>
            <a:ext cx="8352000" cy="414000"/>
          </a:xfrm>
        </p:spPr>
        <p:txBody>
          <a:bodyPr>
            <a:noAutofit/>
          </a:bodyPr>
          <a:lstStyle>
            <a:lvl1pPr marL="0" indent="0" algn="l">
              <a:lnSpc>
                <a:spcPct val="100000"/>
              </a:lnSpc>
              <a:spcAft>
                <a:spcPts val="0"/>
              </a:spcAft>
              <a:buNone/>
              <a:defRPr sz="1350" kern="100" baseline="0">
                <a:solidFill>
                  <a:srgbClr val="FFFFFF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můžete upravit styl předlohy.</a:t>
            </a:r>
            <a:endParaRPr lang="de-DE" dirty="0"/>
          </a:p>
        </p:txBody>
      </p:sp>
      <p:pic>
        <p:nvPicPr>
          <p:cNvPr id="4" name="Grafik 3">
            <a:extLst>
              <a:ext uri="{FF2B5EF4-FFF2-40B4-BE49-F238E27FC236}">
                <a16:creationId xmlns:a16="http://schemas.microsoft.com/office/drawing/2014/main" id="{F163E007-19D5-478D-A1CB-481A9289F282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2357950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Graph/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000" y="378000"/>
            <a:ext cx="3996000" cy="2700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396000" y="1166400"/>
            <a:ext cx="3996000" cy="3171600"/>
          </a:xfrm>
        </p:spPr>
        <p:txBody>
          <a:bodyPr/>
          <a:lstStyle>
            <a:lvl1pPr marL="0" indent="0">
              <a:defRPr/>
            </a:lvl1pPr>
            <a:lvl2pPr marL="179388" indent="-179387">
              <a:defRPr/>
            </a:lvl2pPr>
            <a:lvl3pPr marL="358775" indent="-179388">
              <a:defRPr/>
            </a:lvl3pPr>
            <a:lvl4pPr marL="538163" indent="-179387">
              <a:defRPr/>
            </a:lvl4pPr>
            <a:lvl5pPr marL="717550" indent="-179388">
              <a:defRPr/>
            </a:lvl5pPr>
            <a:lvl6pPr marL="896938" indent="-179387">
              <a:buFont typeface="EON Brix Sans" panose="020B0500000000000000" pitchFamily="34" charset="0"/>
              <a:buChar char="­"/>
              <a:defRPr sz="1200"/>
            </a:lvl6pPr>
            <a:lvl7pPr marL="1076325" indent="-179388">
              <a:buFont typeface="EON Brix Sans" panose="020B0500000000000000" pitchFamily="34" charset="0"/>
              <a:buChar char="­"/>
              <a:defRPr sz="1200"/>
            </a:lvl7pPr>
            <a:lvl8pPr marL="1255713" indent="-179387">
              <a:buFont typeface="EON Brix Sans" panose="020B0500000000000000" pitchFamily="34" charset="0"/>
              <a:buChar char="­"/>
              <a:defRPr sz="1200"/>
            </a:lvl8pPr>
            <a:lvl9pPr marL="1435100" indent="-179388">
              <a:buFont typeface="EON Brix Sans" panose="020B0500000000000000" pitchFamily="34" charset="0"/>
              <a:buChar char="­"/>
              <a:defRPr sz="1200"/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de-DE" smtClean="0"/>
              <a:t>‹#›</a:t>
            </a:fld>
            <a:endParaRPr lang="de-DE"/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769547E8-614F-4922-94A2-1614E20584F7}"/>
              </a:ext>
            </a:extLst>
          </p:cNvPr>
          <p:cNvSpPr>
            <a:spLocks noGrp="1"/>
          </p:cNvSpPr>
          <p:nvPr>
            <p:ph idx="13" hasCustomPrompt="1"/>
          </p:nvPr>
        </p:nvSpPr>
        <p:spPr>
          <a:xfrm>
            <a:off x="4752000" y="1166400"/>
            <a:ext cx="3996000" cy="2937600"/>
          </a:xfrm>
        </p:spPr>
        <p:txBody>
          <a:bodyPr/>
          <a:lstStyle>
            <a:lvl1pPr marL="0" indent="0">
              <a:defRPr/>
            </a:lvl1pPr>
            <a:lvl2pPr marL="179388" indent="-179387">
              <a:defRPr/>
            </a:lvl2pPr>
            <a:lvl3pPr marL="358775" indent="-179388">
              <a:defRPr/>
            </a:lvl3pPr>
            <a:lvl4pPr marL="538163" indent="-179387">
              <a:defRPr/>
            </a:lvl4pPr>
            <a:lvl5pPr marL="717550" indent="-179388">
              <a:defRPr/>
            </a:lvl5pPr>
            <a:lvl6pPr marL="896938" indent="-179387">
              <a:buFont typeface="EON Brix Sans" panose="020B0500000000000000" pitchFamily="34" charset="0"/>
              <a:buChar char="­"/>
              <a:defRPr sz="1200"/>
            </a:lvl6pPr>
            <a:lvl7pPr marL="1076325" indent="-179388">
              <a:buFont typeface="EON Brix Sans" panose="020B0500000000000000" pitchFamily="34" charset="0"/>
              <a:buChar char="­"/>
              <a:defRPr sz="1200"/>
            </a:lvl7pPr>
            <a:lvl8pPr marL="1255713" indent="-179387">
              <a:buFont typeface="EON Brix Sans" panose="020B0500000000000000" pitchFamily="34" charset="0"/>
              <a:buChar char="­"/>
              <a:defRPr sz="1200"/>
            </a:lvl8pPr>
            <a:lvl9pPr marL="1435100" indent="-179388">
              <a:buFont typeface="EON Brix Sans" panose="020B0500000000000000" pitchFamily="34" charset="0"/>
              <a:buChar char="­"/>
              <a:defRPr sz="1200"/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8" name="Textplatzhalter 4">
            <a:extLst>
              <a:ext uri="{FF2B5EF4-FFF2-40B4-BE49-F238E27FC236}">
                <a16:creationId xmlns:a16="http://schemas.microsoft.com/office/drawing/2014/main" id="{A6B3094B-258A-43C0-AED1-EDA26825B4FD}"/>
              </a:ext>
            </a:extLst>
          </p:cNvPr>
          <p:cNvSpPr>
            <a:spLocks noGrp="1"/>
          </p:cNvSpPr>
          <p:nvPr>
            <p:ph type="body" sz="half" idx="3" hasCustomPrompt="1"/>
          </p:nvPr>
        </p:nvSpPr>
        <p:spPr>
          <a:xfrm>
            <a:off x="4752000" y="4230000"/>
            <a:ext cx="2836800" cy="360000"/>
          </a:xfrm>
        </p:spPr>
        <p:txBody>
          <a:bodyPr anchor="t" anchorCtr="0">
            <a:noAutofit/>
          </a:bodyPr>
          <a:lstStyle>
            <a:lvl1pPr>
              <a:lnSpc>
                <a:spcPts val="1200"/>
              </a:lnSpc>
              <a:defRPr sz="900">
                <a:solidFill>
                  <a:srgbClr val="8A8A8E"/>
                </a:solidFill>
              </a:defRPr>
            </a:lvl1pPr>
            <a:lvl2pPr>
              <a:defRPr sz="900">
                <a:solidFill>
                  <a:srgbClr val="B00402"/>
                </a:solidFill>
              </a:defRPr>
            </a:lvl2pPr>
            <a:lvl3pPr>
              <a:defRPr sz="900">
                <a:solidFill>
                  <a:srgbClr val="B00402"/>
                </a:solidFill>
              </a:defRPr>
            </a:lvl3pPr>
            <a:lvl4pPr>
              <a:defRPr sz="900">
                <a:solidFill>
                  <a:srgbClr val="B00402"/>
                </a:solidFill>
              </a:defRPr>
            </a:lvl4pPr>
            <a:lvl5pPr>
              <a:defRPr sz="900">
                <a:solidFill>
                  <a:srgbClr val="B00402"/>
                </a:solidFill>
              </a:defRPr>
            </a:lvl5pPr>
          </a:lstStyle>
          <a:p>
            <a:pPr lvl="0"/>
            <a:r>
              <a:rPr lang="de-DE" dirty="0"/>
              <a:t>Additional </a:t>
            </a:r>
            <a:r>
              <a:rPr lang="de-DE" dirty="0" err="1"/>
              <a:t>information</a:t>
            </a:r>
            <a:endParaRPr lang="de-DE" dirty="0"/>
          </a:p>
        </p:txBody>
      </p:sp>
      <p:sp>
        <p:nvSpPr>
          <p:cNvPr id="9" name="Textplatzhalter 4">
            <a:extLst>
              <a:ext uri="{FF2B5EF4-FFF2-40B4-BE49-F238E27FC236}">
                <a16:creationId xmlns:a16="http://schemas.microsoft.com/office/drawing/2014/main" id="{17F88600-16D9-459E-8782-D0EC27213171}"/>
              </a:ext>
            </a:extLst>
          </p:cNvPr>
          <p:cNvSpPr>
            <a:spLocks noGrp="1"/>
          </p:cNvSpPr>
          <p:nvPr>
            <p:ph type="body" sz="half" idx="14" hasCustomPrompt="1"/>
          </p:nvPr>
        </p:nvSpPr>
        <p:spPr>
          <a:xfrm>
            <a:off x="4752000" y="378000"/>
            <a:ext cx="3996000" cy="360000"/>
          </a:xfrm>
        </p:spPr>
        <p:txBody>
          <a:bodyPr anchor="t" anchorCtr="0">
            <a:noAutofit/>
          </a:bodyPr>
          <a:lstStyle>
            <a:lvl1pPr>
              <a:lnSpc>
                <a:spcPts val="1500"/>
              </a:lnSpc>
              <a:defRPr sz="1200">
                <a:solidFill>
                  <a:srgbClr val="261B62"/>
                </a:solidFill>
                <a:latin typeface="+mj-lt"/>
              </a:defRPr>
            </a:lvl1pPr>
            <a:lvl2pPr>
              <a:defRPr sz="900">
                <a:solidFill>
                  <a:srgbClr val="B00402"/>
                </a:solidFill>
              </a:defRPr>
            </a:lvl2pPr>
            <a:lvl3pPr>
              <a:defRPr sz="900">
                <a:solidFill>
                  <a:srgbClr val="B00402"/>
                </a:solidFill>
              </a:defRPr>
            </a:lvl3pPr>
            <a:lvl4pPr>
              <a:defRPr sz="900">
                <a:solidFill>
                  <a:srgbClr val="B00402"/>
                </a:solidFill>
              </a:defRPr>
            </a:lvl4pPr>
            <a:lvl5pPr>
              <a:defRPr sz="900">
                <a:solidFill>
                  <a:srgbClr val="B00402"/>
                </a:solidFill>
              </a:defRPr>
            </a:lvl5pPr>
          </a:lstStyle>
          <a:p>
            <a:pPr lvl="0"/>
            <a:r>
              <a:rPr lang="de-DE" dirty="0"/>
              <a:t>Graph/Table title</a:t>
            </a:r>
          </a:p>
        </p:txBody>
      </p:sp>
    </p:spTree>
    <p:extLst>
      <p:ext uri="{BB962C8B-B14F-4D97-AF65-F5344CB8AC3E}">
        <p14:creationId xmlns:p14="http://schemas.microsoft.com/office/powerpoint/2010/main" val="295057494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ustom char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328273780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Custom chart blue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de-DE" dirty="0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de-DE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93C795C4-4A26-412B-AA90-98E97FF83D41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97141218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mpt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Fußzeilenplatzhalt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4" name="Foliennummernplatzhalt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5689598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Agenda 1 column 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000" y="378000"/>
            <a:ext cx="4258800" cy="8280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4950000" y="378000"/>
            <a:ext cx="3798000" cy="2714400"/>
          </a:xfrm>
        </p:spPr>
        <p:txBody>
          <a:bodyPr/>
          <a:lstStyle>
            <a:lvl1pPr>
              <a:lnSpc>
                <a:spcPts val="2000"/>
              </a:lnSpc>
              <a:defRPr sz="1600">
                <a:solidFill>
                  <a:srgbClr val="261B62"/>
                </a:solidFill>
              </a:defRPr>
            </a:lvl1pPr>
            <a:lvl2pPr>
              <a:lnSpc>
                <a:spcPts val="2000"/>
              </a:lnSpc>
              <a:defRPr sz="1600">
                <a:solidFill>
                  <a:srgbClr val="261B62"/>
                </a:solidFill>
              </a:defRPr>
            </a:lvl2pPr>
            <a:lvl3pPr>
              <a:lnSpc>
                <a:spcPts val="2000"/>
              </a:lnSpc>
              <a:defRPr sz="1600">
                <a:solidFill>
                  <a:srgbClr val="261B62"/>
                </a:solidFill>
              </a:defRPr>
            </a:lvl3pPr>
            <a:lvl4pPr>
              <a:lnSpc>
                <a:spcPts val="2000"/>
              </a:lnSpc>
              <a:defRPr sz="1600">
                <a:solidFill>
                  <a:srgbClr val="261B62"/>
                </a:solidFill>
              </a:defRPr>
            </a:lvl4pPr>
            <a:lvl5pPr>
              <a:lnSpc>
                <a:spcPts val="2000"/>
              </a:lnSpc>
              <a:defRPr sz="1600">
                <a:solidFill>
                  <a:srgbClr val="261B62"/>
                </a:solidFill>
              </a:defRPr>
            </a:lvl5pPr>
            <a:lvl6pPr>
              <a:lnSpc>
                <a:spcPts val="2000"/>
              </a:lnSpc>
              <a:defRPr sz="1600">
                <a:solidFill>
                  <a:srgbClr val="261B62"/>
                </a:solidFill>
              </a:defRPr>
            </a:lvl6pPr>
            <a:lvl7pPr>
              <a:lnSpc>
                <a:spcPts val="2000"/>
              </a:lnSpc>
              <a:defRPr sz="1600">
                <a:solidFill>
                  <a:srgbClr val="261B62"/>
                </a:solidFill>
              </a:defRPr>
            </a:lvl7pPr>
            <a:lvl8pPr>
              <a:lnSpc>
                <a:spcPts val="2000"/>
              </a:lnSpc>
              <a:defRPr sz="1600">
                <a:solidFill>
                  <a:srgbClr val="261B62"/>
                </a:solidFill>
              </a:defRPr>
            </a:lvl8pPr>
            <a:lvl9pPr>
              <a:lnSpc>
                <a:spcPts val="2000"/>
              </a:lnSpc>
              <a:defRPr sz="1600">
                <a:solidFill>
                  <a:srgbClr val="261B62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pic>
        <p:nvPicPr>
          <p:cNvPr id="7" name="Grafik 6">
            <a:extLst>
              <a:ext uri="{FF2B5EF4-FFF2-40B4-BE49-F238E27FC236}">
                <a16:creationId xmlns:a16="http://schemas.microsoft.com/office/drawing/2014/main" id="{FFE1C0A8-0C30-4F58-887E-9CA8D262206C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55365352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 2 columns 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000" y="378000"/>
            <a:ext cx="4258800" cy="5724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396000" y="1166400"/>
            <a:ext cx="3996000" cy="2491200"/>
          </a:xfrm>
        </p:spPr>
        <p:txBody>
          <a:bodyPr/>
          <a:lstStyle>
            <a:lvl1pPr marL="0" indent="0">
              <a:defRPr>
                <a:solidFill>
                  <a:srgbClr val="261B62"/>
                </a:solidFill>
              </a:defRPr>
            </a:lvl1pPr>
            <a:lvl2pPr marL="179388" indent="-179387">
              <a:defRPr>
                <a:solidFill>
                  <a:srgbClr val="261B62"/>
                </a:solidFill>
              </a:defRPr>
            </a:lvl2pPr>
            <a:lvl3pPr marL="358775" indent="-179388">
              <a:defRPr>
                <a:solidFill>
                  <a:srgbClr val="261B62"/>
                </a:solidFill>
              </a:defRPr>
            </a:lvl3pPr>
            <a:lvl4pPr marL="538163" indent="-179387">
              <a:defRPr>
                <a:solidFill>
                  <a:srgbClr val="261B62"/>
                </a:solidFill>
              </a:defRPr>
            </a:lvl4pPr>
            <a:lvl5pPr marL="717550" indent="-179388">
              <a:defRPr>
                <a:solidFill>
                  <a:srgbClr val="261B62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769547E8-614F-4922-94A2-1614E20584F7}"/>
              </a:ext>
            </a:extLst>
          </p:cNvPr>
          <p:cNvSpPr>
            <a:spLocks noGrp="1"/>
          </p:cNvSpPr>
          <p:nvPr>
            <p:ph idx="13" hasCustomPrompt="1"/>
          </p:nvPr>
        </p:nvSpPr>
        <p:spPr>
          <a:xfrm>
            <a:off x="4752000" y="1166400"/>
            <a:ext cx="3996000" cy="2491200"/>
          </a:xfrm>
        </p:spPr>
        <p:txBody>
          <a:bodyPr/>
          <a:lstStyle>
            <a:lvl1pPr marL="0" indent="0">
              <a:defRPr>
                <a:solidFill>
                  <a:srgbClr val="261B62"/>
                </a:solidFill>
              </a:defRPr>
            </a:lvl1pPr>
            <a:lvl2pPr marL="179388" indent="-179387">
              <a:defRPr>
                <a:solidFill>
                  <a:srgbClr val="261B62"/>
                </a:solidFill>
              </a:defRPr>
            </a:lvl2pPr>
            <a:lvl3pPr marL="358775" indent="-179388">
              <a:defRPr>
                <a:solidFill>
                  <a:srgbClr val="261B62"/>
                </a:solidFill>
              </a:defRPr>
            </a:lvl3pPr>
            <a:lvl4pPr marL="538163" indent="-179387">
              <a:defRPr>
                <a:solidFill>
                  <a:srgbClr val="261B62"/>
                </a:solidFill>
              </a:defRPr>
            </a:lvl4pPr>
            <a:lvl5pPr marL="717550" indent="-179388">
              <a:defRPr>
                <a:solidFill>
                  <a:srgbClr val="261B62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pic>
        <p:nvPicPr>
          <p:cNvPr id="8" name="Grafik 7">
            <a:extLst>
              <a:ext uri="{FF2B5EF4-FFF2-40B4-BE49-F238E27FC236}">
                <a16:creationId xmlns:a16="http://schemas.microsoft.com/office/drawing/2014/main" id="{F0EEDB9E-D1E3-4D50-A9EA-684AE5CB631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615761949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 3 columns whit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000" y="378000"/>
            <a:ext cx="4258800" cy="572400"/>
          </a:xfrm>
        </p:spPr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396000" y="1166400"/>
            <a:ext cx="2512800" cy="2491200"/>
          </a:xfrm>
        </p:spPr>
        <p:txBody>
          <a:bodyPr/>
          <a:lstStyle>
            <a:lvl1pPr marL="0" indent="0">
              <a:defRPr>
                <a:solidFill>
                  <a:srgbClr val="261B62"/>
                </a:solidFill>
              </a:defRPr>
            </a:lvl1pPr>
            <a:lvl2pPr marL="179388" indent="-179387">
              <a:defRPr>
                <a:solidFill>
                  <a:srgbClr val="261B62"/>
                </a:solidFill>
              </a:defRPr>
            </a:lvl2pPr>
            <a:lvl3pPr marL="358775" indent="-179388">
              <a:defRPr>
                <a:solidFill>
                  <a:srgbClr val="261B62"/>
                </a:solidFill>
              </a:defRPr>
            </a:lvl3pPr>
            <a:lvl4pPr marL="538163" indent="-179387">
              <a:defRPr>
                <a:solidFill>
                  <a:srgbClr val="261B62"/>
                </a:solidFill>
              </a:defRPr>
            </a:lvl4pPr>
            <a:lvl5pPr marL="717550" indent="-179388">
              <a:defRPr>
                <a:solidFill>
                  <a:srgbClr val="261B62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769547E8-614F-4922-94A2-1614E20584F7}"/>
              </a:ext>
            </a:extLst>
          </p:cNvPr>
          <p:cNvSpPr>
            <a:spLocks noGrp="1"/>
          </p:cNvSpPr>
          <p:nvPr>
            <p:ph idx="13" hasCustomPrompt="1"/>
          </p:nvPr>
        </p:nvSpPr>
        <p:spPr>
          <a:xfrm>
            <a:off x="3315600" y="1166400"/>
            <a:ext cx="2512800" cy="2491200"/>
          </a:xfrm>
        </p:spPr>
        <p:txBody>
          <a:bodyPr/>
          <a:lstStyle>
            <a:lvl1pPr marL="0" indent="0">
              <a:defRPr>
                <a:solidFill>
                  <a:srgbClr val="261B62"/>
                </a:solidFill>
              </a:defRPr>
            </a:lvl1pPr>
            <a:lvl2pPr marL="179388" indent="-179387">
              <a:defRPr>
                <a:solidFill>
                  <a:srgbClr val="261B62"/>
                </a:solidFill>
              </a:defRPr>
            </a:lvl2pPr>
            <a:lvl3pPr marL="358775" indent="-179388">
              <a:defRPr>
                <a:solidFill>
                  <a:srgbClr val="261B62"/>
                </a:solidFill>
              </a:defRPr>
            </a:lvl3pPr>
            <a:lvl4pPr marL="538163" indent="-179387">
              <a:defRPr>
                <a:solidFill>
                  <a:srgbClr val="261B62"/>
                </a:solidFill>
              </a:defRPr>
            </a:lvl4pPr>
            <a:lvl5pPr marL="717550" indent="-179388">
              <a:defRPr>
                <a:solidFill>
                  <a:srgbClr val="261B62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pic>
        <p:nvPicPr>
          <p:cNvPr id="8" name="Grafik 7">
            <a:extLst>
              <a:ext uri="{FF2B5EF4-FFF2-40B4-BE49-F238E27FC236}">
                <a16:creationId xmlns:a16="http://schemas.microsoft.com/office/drawing/2014/main" id="{F0EEDB9E-D1E3-4D50-A9EA-684AE5CB631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  <p:sp>
        <p:nvSpPr>
          <p:cNvPr id="6" name="Inhaltsplatzhalter 2">
            <a:extLst>
              <a:ext uri="{FF2B5EF4-FFF2-40B4-BE49-F238E27FC236}">
                <a16:creationId xmlns:a16="http://schemas.microsoft.com/office/drawing/2014/main" id="{40473F8D-72EB-407E-9753-BEA38859F313}"/>
              </a:ext>
            </a:extLst>
          </p:cNvPr>
          <p:cNvSpPr>
            <a:spLocks noGrp="1"/>
          </p:cNvSpPr>
          <p:nvPr>
            <p:ph idx="14" hasCustomPrompt="1"/>
          </p:nvPr>
        </p:nvSpPr>
        <p:spPr>
          <a:xfrm>
            <a:off x="6235200" y="1166400"/>
            <a:ext cx="2512800" cy="2491200"/>
          </a:xfrm>
        </p:spPr>
        <p:txBody>
          <a:bodyPr/>
          <a:lstStyle>
            <a:lvl1pPr marL="0" indent="0">
              <a:defRPr>
                <a:solidFill>
                  <a:srgbClr val="261B62"/>
                </a:solidFill>
              </a:defRPr>
            </a:lvl1pPr>
            <a:lvl2pPr marL="179388" indent="-179387">
              <a:defRPr>
                <a:solidFill>
                  <a:srgbClr val="261B62"/>
                </a:solidFill>
              </a:defRPr>
            </a:lvl2pPr>
            <a:lvl3pPr marL="358775" indent="-179388">
              <a:defRPr>
                <a:solidFill>
                  <a:srgbClr val="261B62"/>
                </a:solidFill>
              </a:defRPr>
            </a:lvl3pPr>
            <a:lvl4pPr marL="538163" indent="-179387">
              <a:defRPr>
                <a:solidFill>
                  <a:srgbClr val="261B62"/>
                </a:solidFill>
              </a:defRPr>
            </a:lvl4pPr>
            <a:lvl5pPr marL="717550" indent="-179388">
              <a:defRPr>
                <a:solidFill>
                  <a:srgbClr val="261B62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261B62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1684408733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Agenda 1 column blue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000" y="378000"/>
            <a:ext cx="4258800" cy="828000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4950000" y="378000"/>
            <a:ext cx="3798000" cy="2714400"/>
          </a:xfrm>
        </p:spPr>
        <p:txBody>
          <a:bodyPr/>
          <a:lstStyle>
            <a:lvl1pPr>
              <a:lnSpc>
                <a:spcPts val="2000"/>
              </a:lnSpc>
              <a:defRPr sz="1600">
                <a:solidFill>
                  <a:srgbClr val="FFFFFF"/>
                </a:solidFill>
              </a:defRPr>
            </a:lvl1pPr>
            <a:lvl2pPr>
              <a:lnSpc>
                <a:spcPts val="2000"/>
              </a:lnSpc>
              <a:defRPr sz="1600">
                <a:solidFill>
                  <a:srgbClr val="FFFFFF"/>
                </a:solidFill>
              </a:defRPr>
            </a:lvl2pPr>
            <a:lvl3pPr>
              <a:lnSpc>
                <a:spcPts val="2000"/>
              </a:lnSpc>
              <a:defRPr sz="1600">
                <a:solidFill>
                  <a:srgbClr val="FFFFFF"/>
                </a:solidFill>
              </a:defRPr>
            </a:lvl3pPr>
            <a:lvl4pPr>
              <a:lnSpc>
                <a:spcPts val="2000"/>
              </a:lnSpc>
              <a:defRPr sz="1600">
                <a:solidFill>
                  <a:srgbClr val="FFFFFF"/>
                </a:solidFill>
              </a:defRPr>
            </a:lvl4pPr>
            <a:lvl5pPr>
              <a:lnSpc>
                <a:spcPts val="2000"/>
              </a:lnSpc>
              <a:defRPr sz="1600">
                <a:solidFill>
                  <a:srgbClr val="FFFFFF"/>
                </a:solidFill>
              </a:defRPr>
            </a:lvl5pPr>
            <a:lvl6pPr>
              <a:lnSpc>
                <a:spcPts val="2000"/>
              </a:lnSpc>
              <a:defRPr sz="1600">
                <a:solidFill>
                  <a:srgbClr val="261B62"/>
                </a:solidFill>
              </a:defRPr>
            </a:lvl6pPr>
            <a:lvl7pPr>
              <a:lnSpc>
                <a:spcPts val="2000"/>
              </a:lnSpc>
              <a:defRPr sz="1600">
                <a:solidFill>
                  <a:srgbClr val="261B62"/>
                </a:solidFill>
              </a:defRPr>
            </a:lvl7pPr>
            <a:lvl8pPr>
              <a:lnSpc>
                <a:spcPts val="2000"/>
              </a:lnSpc>
              <a:defRPr sz="1600">
                <a:solidFill>
                  <a:srgbClr val="261B62"/>
                </a:solidFill>
              </a:defRPr>
            </a:lvl8pPr>
            <a:lvl9pPr>
              <a:lnSpc>
                <a:spcPts val="2000"/>
              </a:lnSpc>
              <a:defRPr sz="1600">
                <a:solidFill>
                  <a:srgbClr val="261B62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pic>
        <p:nvPicPr>
          <p:cNvPr id="7" name="Grafik 6">
            <a:extLst>
              <a:ext uri="{FF2B5EF4-FFF2-40B4-BE49-F238E27FC236}">
                <a16:creationId xmlns:a16="http://schemas.microsoft.com/office/drawing/2014/main" id="{FFE1C0A8-0C30-4F58-887E-9CA8D262206C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30074014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 2 columns blue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000" y="378000"/>
            <a:ext cx="4258800" cy="572400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396000" y="1166400"/>
            <a:ext cx="3996000" cy="2491200"/>
          </a:xfrm>
        </p:spPr>
        <p:txBody>
          <a:bodyPr/>
          <a:lstStyle>
            <a:lvl1pPr marL="0" indent="0">
              <a:defRPr>
                <a:solidFill>
                  <a:srgbClr val="FFFFFF"/>
                </a:solidFill>
              </a:defRPr>
            </a:lvl1pPr>
            <a:lvl2pPr marL="179388" indent="-179387">
              <a:defRPr>
                <a:solidFill>
                  <a:srgbClr val="FFFFFF"/>
                </a:solidFill>
              </a:defRPr>
            </a:lvl2pPr>
            <a:lvl3pPr marL="358775" indent="-179388">
              <a:defRPr>
                <a:solidFill>
                  <a:srgbClr val="FFFFFF"/>
                </a:solidFill>
              </a:defRPr>
            </a:lvl3pPr>
            <a:lvl4pPr marL="538163" indent="-179387">
              <a:defRPr>
                <a:solidFill>
                  <a:srgbClr val="FFFFFF"/>
                </a:solidFill>
              </a:defRPr>
            </a:lvl4pPr>
            <a:lvl5pPr marL="717550" indent="-179388">
              <a:defRPr>
                <a:solidFill>
                  <a:srgbClr val="FFFFFF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769547E8-614F-4922-94A2-1614E20584F7}"/>
              </a:ext>
            </a:extLst>
          </p:cNvPr>
          <p:cNvSpPr>
            <a:spLocks noGrp="1"/>
          </p:cNvSpPr>
          <p:nvPr>
            <p:ph idx="13" hasCustomPrompt="1"/>
          </p:nvPr>
        </p:nvSpPr>
        <p:spPr>
          <a:xfrm>
            <a:off x="4752000" y="1166400"/>
            <a:ext cx="3996000" cy="2491200"/>
          </a:xfrm>
        </p:spPr>
        <p:txBody>
          <a:bodyPr/>
          <a:lstStyle>
            <a:lvl1pPr marL="0" indent="0">
              <a:defRPr>
                <a:solidFill>
                  <a:srgbClr val="FFFFFF"/>
                </a:solidFill>
              </a:defRPr>
            </a:lvl1pPr>
            <a:lvl2pPr marL="179388" indent="-179387">
              <a:defRPr>
                <a:solidFill>
                  <a:srgbClr val="FFFFFF"/>
                </a:solidFill>
              </a:defRPr>
            </a:lvl2pPr>
            <a:lvl3pPr marL="358775" indent="-179388">
              <a:defRPr>
                <a:solidFill>
                  <a:srgbClr val="FFFFFF"/>
                </a:solidFill>
              </a:defRPr>
            </a:lvl3pPr>
            <a:lvl4pPr marL="538163" indent="-179387">
              <a:defRPr>
                <a:solidFill>
                  <a:srgbClr val="FFFFFF"/>
                </a:solidFill>
              </a:defRPr>
            </a:lvl4pPr>
            <a:lvl5pPr marL="717550" indent="-179388">
              <a:defRPr>
                <a:solidFill>
                  <a:srgbClr val="FFFFFF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pic>
        <p:nvPicPr>
          <p:cNvPr id="8" name="Grafik 7">
            <a:extLst>
              <a:ext uri="{FF2B5EF4-FFF2-40B4-BE49-F238E27FC236}">
                <a16:creationId xmlns:a16="http://schemas.microsoft.com/office/drawing/2014/main" id="{F0EEDB9E-D1E3-4D50-A9EA-684AE5CB631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748899911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Agenda 3 columns blue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396000" y="378000"/>
            <a:ext cx="4258800" cy="572400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de-DE" dirty="0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396000" y="1166400"/>
            <a:ext cx="2512800" cy="2491200"/>
          </a:xfrm>
        </p:spPr>
        <p:txBody>
          <a:bodyPr/>
          <a:lstStyle>
            <a:lvl1pPr marL="0" indent="0">
              <a:defRPr>
                <a:solidFill>
                  <a:srgbClr val="FFFFFF"/>
                </a:solidFill>
              </a:defRPr>
            </a:lvl1pPr>
            <a:lvl2pPr marL="179388" indent="-179387">
              <a:defRPr>
                <a:solidFill>
                  <a:srgbClr val="FFFFFF"/>
                </a:solidFill>
              </a:defRPr>
            </a:lvl2pPr>
            <a:lvl3pPr marL="358775" indent="-179388">
              <a:defRPr>
                <a:solidFill>
                  <a:srgbClr val="FFFFFF"/>
                </a:solidFill>
              </a:defRPr>
            </a:lvl3pPr>
            <a:lvl4pPr marL="538163" indent="-179387">
              <a:defRPr>
                <a:solidFill>
                  <a:srgbClr val="FFFFFF"/>
                </a:solidFill>
              </a:defRPr>
            </a:lvl4pPr>
            <a:lvl5pPr marL="717550" indent="-179388">
              <a:defRPr>
                <a:solidFill>
                  <a:srgbClr val="FFFFFF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769547E8-614F-4922-94A2-1614E20584F7}"/>
              </a:ext>
            </a:extLst>
          </p:cNvPr>
          <p:cNvSpPr>
            <a:spLocks noGrp="1"/>
          </p:cNvSpPr>
          <p:nvPr>
            <p:ph idx="13" hasCustomPrompt="1"/>
          </p:nvPr>
        </p:nvSpPr>
        <p:spPr>
          <a:xfrm>
            <a:off x="3315600" y="1166400"/>
            <a:ext cx="2512800" cy="2491200"/>
          </a:xfrm>
        </p:spPr>
        <p:txBody>
          <a:bodyPr/>
          <a:lstStyle>
            <a:lvl1pPr marL="0" indent="0">
              <a:defRPr>
                <a:solidFill>
                  <a:srgbClr val="FFFFFF"/>
                </a:solidFill>
              </a:defRPr>
            </a:lvl1pPr>
            <a:lvl2pPr marL="179388" indent="-179387">
              <a:defRPr>
                <a:solidFill>
                  <a:srgbClr val="FFFFFF"/>
                </a:solidFill>
              </a:defRPr>
            </a:lvl2pPr>
            <a:lvl3pPr marL="358775" indent="-179388">
              <a:defRPr>
                <a:solidFill>
                  <a:srgbClr val="FFFFFF"/>
                </a:solidFill>
              </a:defRPr>
            </a:lvl3pPr>
            <a:lvl4pPr marL="538163" indent="-179387">
              <a:defRPr>
                <a:solidFill>
                  <a:srgbClr val="FFFFFF"/>
                </a:solidFill>
              </a:defRPr>
            </a:lvl4pPr>
            <a:lvl5pPr marL="717550" indent="-179388">
              <a:defRPr>
                <a:solidFill>
                  <a:srgbClr val="FFFFFF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  <a:p>
            <a:pPr lvl="8"/>
            <a:endParaRPr lang="de-DE" dirty="0"/>
          </a:p>
        </p:txBody>
      </p:sp>
      <p:pic>
        <p:nvPicPr>
          <p:cNvPr id="8" name="Grafik 7">
            <a:extLst>
              <a:ext uri="{FF2B5EF4-FFF2-40B4-BE49-F238E27FC236}">
                <a16:creationId xmlns:a16="http://schemas.microsoft.com/office/drawing/2014/main" id="{F0EEDB9E-D1E3-4D50-A9EA-684AE5CB631F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  <p:sp>
        <p:nvSpPr>
          <p:cNvPr id="6" name="Inhaltsplatzhalter 2">
            <a:extLst>
              <a:ext uri="{FF2B5EF4-FFF2-40B4-BE49-F238E27FC236}">
                <a16:creationId xmlns:a16="http://schemas.microsoft.com/office/drawing/2014/main" id="{40473F8D-72EB-407E-9753-BEA38859F313}"/>
              </a:ext>
            </a:extLst>
          </p:cNvPr>
          <p:cNvSpPr>
            <a:spLocks noGrp="1"/>
          </p:cNvSpPr>
          <p:nvPr>
            <p:ph idx="14" hasCustomPrompt="1"/>
          </p:nvPr>
        </p:nvSpPr>
        <p:spPr>
          <a:xfrm>
            <a:off x="6235200" y="1166400"/>
            <a:ext cx="2512800" cy="2491200"/>
          </a:xfrm>
        </p:spPr>
        <p:txBody>
          <a:bodyPr/>
          <a:lstStyle>
            <a:lvl1pPr marL="0" indent="0">
              <a:defRPr>
                <a:solidFill>
                  <a:srgbClr val="FFFFFF"/>
                </a:solidFill>
              </a:defRPr>
            </a:lvl1pPr>
            <a:lvl2pPr marL="179388" indent="-179387">
              <a:defRPr>
                <a:solidFill>
                  <a:srgbClr val="FFFFFF"/>
                </a:solidFill>
              </a:defRPr>
            </a:lvl2pPr>
            <a:lvl3pPr marL="358775" indent="-179388">
              <a:defRPr>
                <a:solidFill>
                  <a:srgbClr val="FFFFFF"/>
                </a:solidFill>
              </a:defRPr>
            </a:lvl3pPr>
            <a:lvl4pPr marL="538163" indent="-179387">
              <a:defRPr>
                <a:solidFill>
                  <a:srgbClr val="FFFFFF"/>
                </a:solidFill>
              </a:defRPr>
            </a:lvl4pPr>
            <a:lvl5pPr marL="717550" indent="-179388">
              <a:defRPr>
                <a:solidFill>
                  <a:srgbClr val="FFFFFF"/>
                </a:solidFill>
              </a:defRPr>
            </a:lvl5pPr>
            <a:lvl6pPr marL="896938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6pPr>
            <a:lvl7pPr marL="1076325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7pPr>
            <a:lvl8pPr marL="1255713" indent="-179387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8pPr>
            <a:lvl9pPr marL="1435100" indent="-179388">
              <a:buFont typeface="EON Brix Sans" panose="020B0500000000000000" pitchFamily="34" charset="0"/>
              <a:buChar char="­"/>
              <a:defRPr sz="1200">
                <a:solidFill>
                  <a:srgbClr val="FFFFFF"/>
                </a:solidFill>
              </a:defRPr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17714121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Type 2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6" name="Grafik 5">
            <a:extLst>
              <a:ext uri="{FF2B5EF4-FFF2-40B4-BE49-F238E27FC236}">
                <a16:creationId xmlns:a16="http://schemas.microsoft.com/office/drawing/2014/main" id="{E824CA9C-F575-4B84-9F6B-4DCEBB3BCAAC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0" y="0"/>
            <a:ext cx="9144000" cy="51444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396000" y="378000"/>
            <a:ext cx="8352000" cy="1044000"/>
          </a:xfrm>
        </p:spPr>
        <p:txBody>
          <a:bodyPr anchor="t" anchorCtr="0">
            <a:noAutofit/>
          </a:bodyPr>
          <a:lstStyle>
            <a:lvl1pPr algn="l">
              <a:lnSpc>
                <a:spcPts val="4000"/>
              </a:lnSpc>
              <a:defRPr sz="4000" kern="100" baseline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396000" y="1598400"/>
            <a:ext cx="8352000" cy="414000"/>
          </a:xfrm>
        </p:spPr>
        <p:txBody>
          <a:bodyPr>
            <a:noAutofit/>
          </a:bodyPr>
          <a:lstStyle>
            <a:lvl1pPr marL="0" indent="0" algn="l">
              <a:lnSpc>
                <a:spcPct val="100000"/>
              </a:lnSpc>
              <a:spcAft>
                <a:spcPts val="0"/>
              </a:spcAft>
              <a:buNone/>
              <a:defRPr sz="1350" kern="100" baseline="0">
                <a:solidFill>
                  <a:srgbClr val="FFFFFF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můžete upravit styl předlohy.</a:t>
            </a:r>
            <a:endParaRPr lang="de-DE" dirty="0"/>
          </a:p>
        </p:txBody>
      </p:sp>
      <p:pic>
        <p:nvPicPr>
          <p:cNvPr id="4" name="Grafik 3">
            <a:extLst>
              <a:ext uri="{FF2B5EF4-FFF2-40B4-BE49-F238E27FC236}">
                <a16:creationId xmlns:a16="http://schemas.microsoft.com/office/drawing/2014/main" id="{F163E007-19D5-478D-A1CB-481A9289F282}"/>
              </a:ext>
            </a:extLst>
          </p:cNvPr>
          <p:cNvPicPr>
            <a:picLocks noChangeAspect="1"/>
          </p:cNvPicPr>
          <p:nvPr userDrawn="1"/>
        </p:nvPicPr>
        <p:blipFill>
          <a:blip r:embed="rId3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02870758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hapter less colou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396000" y="378000"/>
            <a:ext cx="3772800" cy="2440800"/>
          </a:xfrm>
        </p:spPr>
        <p:txBody>
          <a:bodyPr anchor="t" anchorCtr="0">
            <a:noAutofit/>
          </a:bodyPr>
          <a:lstStyle>
            <a:lvl1pPr algn="l">
              <a:lnSpc>
                <a:spcPts val="6000"/>
              </a:lnSpc>
              <a:defRPr sz="6000" b="0" cap="none" baseline="0"/>
            </a:lvl1pPr>
          </a:lstStyle>
          <a:p>
            <a:r>
              <a:rPr lang="de-DE" dirty="0"/>
              <a:t>Titelmasterformat durch Klicken bearbeiten</a:t>
            </a:r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622BA77A-0D7E-4B0C-8282-28FDBD7B6F3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/>
          <a:p>
            <a:endParaRPr lang="de-DE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26735789-7A13-411B-8DCB-05B7F90ED926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93C795C4-4A26-412B-AA90-98E97FF83D41}" type="slidenum">
              <a:rPr lang="de-DE" smtClean="0"/>
              <a:pPr/>
              <a:t>‹#›</a:t>
            </a:fld>
            <a:endParaRPr lang="de-DE"/>
          </a:p>
        </p:txBody>
      </p:sp>
      <p:sp>
        <p:nvSpPr>
          <p:cNvPr id="6" name="Bildplatzhalter 5">
            <a:extLst>
              <a:ext uri="{FF2B5EF4-FFF2-40B4-BE49-F238E27FC236}">
                <a16:creationId xmlns:a16="http://schemas.microsoft.com/office/drawing/2014/main" id="{63B22262-6377-48B1-8796-F3F08D2986D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4572000" y="-1"/>
            <a:ext cx="4572000" cy="5144400"/>
          </a:xfrm>
        </p:spPr>
        <p:txBody>
          <a:bodyPr/>
          <a:lstStyle/>
          <a:p>
            <a:r>
              <a:rPr lang="cs-CZ"/>
              <a:t>Kliknutím na ikonu přidáte obrázek.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68209515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hapter full colour 1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396000" y="378000"/>
            <a:ext cx="5644800" cy="1670400"/>
          </a:xfrm>
        </p:spPr>
        <p:txBody>
          <a:bodyPr anchor="t" anchorCtr="0">
            <a:noAutofit/>
          </a:bodyPr>
          <a:lstStyle>
            <a:lvl1pPr algn="l">
              <a:lnSpc>
                <a:spcPts val="6000"/>
              </a:lnSpc>
              <a:defRPr sz="6000" b="0" cap="none" baseline="0">
                <a:solidFill>
                  <a:srgbClr val="FFFFFF"/>
                </a:solidFill>
              </a:defRPr>
            </a:lvl1pPr>
          </a:lstStyle>
          <a:p>
            <a:r>
              <a:rPr lang="de-DE" dirty="0"/>
              <a:t>Titelmasterformat durch Klicken bearbeiten</a:t>
            </a:r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622BA77A-0D7E-4B0C-8282-28FDBD7B6F3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de-DE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26735789-7A13-411B-8DCB-05B7F90ED926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93C795C4-4A26-412B-AA90-98E97FF83D41}" type="slidenum">
              <a:rPr lang="de-DE" smtClean="0"/>
              <a:pPr/>
              <a:t>‹#›</a:t>
            </a:fld>
            <a:endParaRPr lang="de-DE"/>
          </a:p>
        </p:txBody>
      </p:sp>
      <p:sp>
        <p:nvSpPr>
          <p:cNvPr id="6" name="Bildplatzhalter 5">
            <a:extLst>
              <a:ext uri="{FF2B5EF4-FFF2-40B4-BE49-F238E27FC236}">
                <a16:creationId xmlns:a16="http://schemas.microsoft.com/office/drawing/2014/main" id="{63B22262-6377-48B1-8796-F3F08D2986DC}"/>
              </a:ext>
            </a:extLst>
          </p:cNvPr>
          <p:cNvSpPr>
            <a:spLocks noGrp="1"/>
          </p:cNvSpPr>
          <p:nvPr>
            <p:ph type="pic" sz="quarter" idx="12"/>
          </p:nvPr>
        </p:nvSpPr>
        <p:spPr>
          <a:xfrm>
            <a:off x="6552000" y="0"/>
            <a:ext cx="2592000" cy="5144400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na ikonu přidáte obrázek.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0777230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hapter full colour 2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Grafik 6">
            <a:extLst>
              <a:ext uri="{FF2B5EF4-FFF2-40B4-BE49-F238E27FC236}">
                <a16:creationId xmlns:a16="http://schemas.microsoft.com/office/drawing/2014/main" id="{ECF2ADC1-4A69-4B0C-A367-38D0159C7A81}"/>
              </a:ext>
            </a:extLst>
          </p:cNvPr>
          <p:cNvPicPr>
            <a:picLocks noChangeAspect="1"/>
          </p:cNvPicPr>
          <p:nvPr userDrawn="1"/>
        </p:nvPicPr>
        <p:blipFill rotWithShape="1">
          <a:blip r:embed="rId2"/>
          <a:srcRect l="20991"/>
          <a:stretch/>
        </p:blipFill>
        <p:spPr>
          <a:xfrm>
            <a:off x="0" y="1"/>
            <a:ext cx="7224584" cy="5143500"/>
          </a:xfrm>
          <a:prstGeom prst="rect">
            <a:avLst/>
          </a:prstGeom>
        </p:spPr>
      </p:pic>
      <p:sp>
        <p:nvSpPr>
          <p:cNvPr id="2" name="Titel 1"/>
          <p:cNvSpPr>
            <a:spLocks noGrp="1"/>
          </p:cNvSpPr>
          <p:nvPr>
            <p:ph type="title" hasCustomPrompt="1"/>
          </p:nvPr>
        </p:nvSpPr>
        <p:spPr>
          <a:xfrm>
            <a:off x="396000" y="1166400"/>
            <a:ext cx="5644800" cy="1670400"/>
          </a:xfrm>
        </p:spPr>
        <p:txBody>
          <a:bodyPr anchor="t" anchorCtr="0">
            <a:noAutofit/>
          </a:bodyPr>
          <a:lstStyle>
            <a:lvl1pPr algn="l">
              <a:lnSpc>
                <a:spcPts val="6000"/>
              </a:lnSpc>
              <a:defRPr sz="6000" b="0" cap="none" baseline="0">
                <a:solidFill>
                  <a:srgbClr val="FFFFFF"/>
                </a:solidFill>
              </a:defRPr>
            </a:lvl1pPr>
          </a:lstStyle>
          <a:p>
            <a:r>
              <a:rPr lang="de-DE" dirty="0"/>
              <a:t>Titelmasterformat durch Klicken bearbeiten</a:t>
            </a:r>
          </a:p>
        </p:txBody>
      </p:sp>
      <p:sp>
        <p:nvSpPr>
          <p:cNvPr id="3" name="Fußzeilenplatzhalter 2">
            <a:extLst>
              <a:ext uri="{FF2B5EF4-FFF2-40B4-BE49-F238E27FC236}">
                <a16:creationId xmlns:a16="http://schemas.microsoft.com/office/drawing/2014/main" id="{622BA77A-0D7E-4B0C-8282-28FDBD7B6F3D}"/>
              </a:ext>
            </a:extLst>
          </p:cNvPr>
          <p:cNvSpPr>
            <a:spLocks noGrp="1"/>
          </p:cNvSpPr>
          <p:nvPr>
            <p:ph type="ftr" sz="quarter" idx="10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de-DE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26735789-7A13-411B-8DCB-05B7F90ED926}"/>
              </a:ext>
            </a:extLst>
          </p:cNvPr>
          <p:cNvSpPr>
            <a:spLocks noGrp="1"/>
          </p:cNvSpPr>
          <p:nvPr>
            <p:ph type="sldNum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93C795C4-4A26-412B-AA90-98E97FF83D41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371405400"/>
      </p:ext>
    </p:extLst>
  </p:cSld>
  <p:clrMapOvr>
    <a:masterClrMapping/>
  </p:clrMapOvr>
</p:sldLayout>
</file>

<file path=ppt/slideLayouts/slideLayout2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losing chart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platzhalter 2"/>
          <p:cNvSpPr>
            <a:spLocks noGrp="1"/>
          </p:cNvSpPr>
          <p:nvPr>
            <p:ph type="body" sz="quarter" idx="10" hasCustomPrompt="1"/>
          </p:nvPr>
        </p:nvSpPr>
        <p:spPr>
          <a:xfrm>
            <a:off x="396000" y="1123200"/>
            <a:ext cx="8478000" cy="1123200"/>
          </a:xfrm>
        </p:spPr>
        <p:txBody>
          <a:bodyPr/>
          <a:lstStyle>
            <a:lvl1pPr algn="l">
              <a:lnSpc>
                <a:spcPts val="8000"/>
              </a:lnSpc>
              <a:spcAft>
                <a:spcPts val="0"/>
              </a:spcAft>
              <a:defRPr sz="8000">
                <a:solidFill>
                  <a:srgbClr val="FFFFFF"/>
                </a:solidFill>
                <a:latin typeface="+mj-lt"/>
              </a:defRPr>
            </a:lvl1pPr>
            <a:lvl2pPr algn="r">
              <a:lnSpc>
                <a:spcPct val="100000"/>
              </a:lnSpc>
              <a:spcAft>
                <a:spcPts val="0"/>
              </a:spcAft>
              <a:defRPr sz="6000">
                <a:solidFill>
                  <a:srgbClr val="EA1C0A"/>
                </a:solidFill>
                <a:latin typeface="+mj-lt"/>
              </a:defRPr>
            </a:lvl2pPr>
            <a:lvl3pPr algn="r">
              <a:lnSpc>
                <a:spcPct val="100000"/>
              </a:lnSpc>
              <a:spcAft>
                <a:spcPts val="0"/>
              </a:spcAft>
              <a:defRPr sz="6000">
                <a:solidFill>
                  <a:srgbClr val="EA1C0A"/>
                </a:solidFill>
                <a:latin typeface="+mj-lt"/>
              </a:defRPr>
            </a:lvl3pPr>
            <a:lvl4pPr algn="r">
              <a:lnSpc>
                <a:spcPct val="100000"/>
              </a:lnSpc>
              <a:spcAft>
                <a:spcPts val="0"/>
              </a:spcAft>
              <a:defRPr sz="6000">
                <a:solidFill>
                  <a:srgbClr val="EA1C0A"/>
                </a:solidFill>
                <a:latin typeface="+mj-lt"/>
              </a:defRPr>
            </a:lvl4pPr>
            <a:lvl5pPr algn="r">
              <a:lnSpc>
                <a:spcPct val="100000"/>
              </a:lnSpc>
              <a:spcAft>
                <a:spcPts val="0"/>
              </a:spcAft>
              <a:defRPr sz="6000">
                <a:solidFill>
                  <a:srgbClr val="EA1C0A"/>
                </a:solidFill>
                <a:latin typeface="+mj-lt"/>
              </a:defRPr>
            </a:lvl5pPr>
          </a:lstStyle>
          <a:p>
            <a:pPr lvl="0"/>
            <a:r>
              <a:rPr lang="de-DE" dirty="0" err="1"/>
              <a:t>Thank</a:t>
            </a:r>
            <a:r>
              <a:rPr lang="de-DE" dirty="0"/>
              <a:t> </a:t>
            </a:r>
            <a:r>
              <a:rPr lang="de-DE" dirty="0" err="1"/>
              <a:t>you</a:t>
            </a:r>
            <a:r>
              <a:rPr lang="de-DE" dirty="0"/>
              <a:t>!</a:t>
            </a:r>
          </a:p>
        </p:txBody>
      </p:sp>
      <p:sp>
        <p:nvSpPr>
          <p:cNvPr id="7" name="Textplatzhalter 6"/>
          <p:cNvSpPr>
            <a:spLocks noGrp="1"/>
          </p:cNvSpPr>
          <p:nvPr>
            <p:ph type="body" sz="quarter" idx="11"/>
          </p:nvPr>
        </p:nvSpPr>
        <p:spPr>
          <a:xfrm>
            <a:off x="396000" y="3888000"/>
            <a:ext cx="1249200" cy="968400"/>
          </a:xfrm>
        </p:spPr>
        <p:txBody>
          <a:bodyPr/>
          <a:lstStyle>
            <a:lvl1pPr algn="l">
              <a:lnSpc>
                <a:spcPct val="100000"/>
              </a:lnSpc>
              <a:spcAft>
                <a:spcPts val="0"/>
              </a:spcAft>
              <a:defRPr sz="900">
                <a:solidFill>
                  <a:srgbClr val="FFFFFF"/>
                </a:solidFill>
              </a:defRPr>
            </a:lvl1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pic>
        <p:nvPicPr>
          <p:cNvPr id="12" name="Grafik 11">
            <a:extLst>
              <a:ext uri="{FF2B5EF4-FFF2-40B4-BE49-F238E27FC236}">
                <a16:creationId xmlns:a16="http://schemas.microsoft.com/office/drawing/2014/main" id="{BA69ABF1-EBF8-44EA-9A22-59CEDE13F10C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  <p:sp>
        <p:nvSpPr>
          <p:cNvPr id="13" name="Textplatzhalter 6">
            <a:extLst>
              <a:ext uri="{FF2B5EF4-FFF2-40B4-BE49-F238E27FC236}">
                <a16:creationId xmlns:a16="http://schemas.microsoft.com/office/drawing/2014/main" id="{B3894F58-71CF-4AA2-A4EA-61F5D3E0E005}"/>
              </a:ext>
            </a:extLst>
          </p:cNvPr>
          <p:cNvSpPr>
            <a:spLocks noGrp="1"/>
          </p:cNvSpPr>
          <p:nvPr>
            <p:ph type="body" sz="quarter" idx="12"/>
          </p:nvPr>
        </p:nvSpPr>
        <p:spPr>
          <a:xfrm>
            <a:off x="2214000" y="3888000"/>
            <a:ext cx="1249200" cy="968400"/>
          </a:xfrm>
        </p:spPr>
        <p:txBody>
          <a:bodyPr/>
          <a:lstStyle>
            <a:lvl1pPr algn="l">
              <a:lnSpc>
                <a:spcPct val="100000"/>
              </a:lnSpc>
              <a:spcAft>
                <a:spcPts val="0"/>
              </a:spcAft>
              <a:defRPr sz="900">
                <a:solidFill>
                  <a:srgbClr val="FFFFFF"/>
                </a:solidFill>
              </a:defRPr>
            </a:lvl1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14" name="Textplatzhalter 6">
            <a:extLst>
              <a:ext uri="{FF2B5EF4-FFF2-40B4-BE49-F238E27FC236}">
                <a16:creationId xmlns:a16="http://schemas.microsoft.com/office/drawing/2014/main" id="{C83FB476-8DBE-4F02-90BE-3BD8FCE0EBF0}"/>
              </a:ext>
            </a:extLst>
          </p:cNvPr>
          <p:cNvSpPr>
            <a:spLocks noGrp="1"/>
          </p:cNvSpPr>
          <p:nvPr>
            <p:ph type="body" sz="quarter" idx="13"/>
          </p:nvPr>
        </p:nvSpPr>
        <p:spPr>
          <a:xfrm>
            <a:off x="4028400" y="3888000"/>
            <a:ext cx="1249200" cy="968400"/>
          </a:xfrm>
        </p:spPr>
        <p:txBody>
          <a:bodyPr/>
          <a:lstStyle>
            <a:lvl1pPr algn="l">
              <a:lnSpc>
                <a:spcPct val="100000"/>
              </a:lnSpc>
              <a:spcAft>
                <a:spcPts val="0"/>
              </a:spcAft>
              <a:defRPr sz="900">
                <a:solidFill>
                  <a:srgbClr val="FFFFFF"/>
                </a:solidFill>
              </a:defRPr>
            </a:lvl1pPr>
          </a:lstStyle>
          <a:p>
            <a:pPr lvl="0"/>
            <a:r>
              <a:rPr lang="cs-CZ"/>
              <a:t>Po kliknutí můžete upravovat styly textu v předloze.</a:t>
            </a:r>
          </a:p>
        </p:txBody>
      </p:sp>
      <p:sp>
        <p:nvSpPr>
          <p:cNvPr id="15" name="Oval 1">
            <a:extLst>
              <a:ext uri="{FF2B5EF4-FFF2-40B4-BE49-F238E27FC236}">
                <a16:creationId xmlns:a16="http://schemas.microsoft.com/office/drawing/2014/main" id="{9B3F8F64-0FB3-4DC2-B1F9-F8E52219E725}"/>
              </a:ext>
            </a:extLst>
          </p:cNvPr>
          <p:cNvSpPr/>
          <p:nvPr userDrawn="1"/>
        </p:nvSpPr>
        <p:spPr>
          <a:xfrm>
            <a:off x="5650545" y="726466"/>
            <a:ext cx="1594316" cy="1594316"/>
          </a:xfrm>
          <a:prstGeom prst="ellipse">
            <a:avLst/>
          </a:prstGeom>
          <a:solidFill>
            <a:srgbClr val="1200E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de-DE" sz="900" b="1" dirty="0">
                <a:latin typeface="EON Brix Sans" panose="020B0504040000000000" pitchFamily="34" charset="77"/>
              </a:rPr>
              <a:t>Further </a:t>
            </a:r>
            <a:r>
              <a:rPr lang="de-DE" sz="900" b="1" dirty="0" err="1">
                <a:latin typeface="EON Brix Sans" panose="020B0504040000000000" pitchFamily="34" charset="77"/>
              </a:rPr>
              <a:t>information</a:t>
            </a:r>
            <a:r>
              <a:rPr lang="de-DE" sz="900" b="1" dirty="0">
                <a:latin typeface="EON Brix Sans" panose="020B0504040000000000" pitchFamily="34" charset="77"/>
              </a:rPr>
              <a:t> </a:t>
            </a:r>
            <a:br>
              <a:rPr lang="de-DE" sz="900" b="1" dirty="0">
                <a:latin typeface="EON Brix Sans" panose="020B0504040000000000" pitchFamily="34" charset="77"/>
              </a:rPr>
            </a:br>
            <a:r>
              <a:rPr lang="de-DE" sz="900" b="1" dirty="0" err="1">
                <a:latin typeface="EON Brix Sans" panose="020B0504040000000000" pitchFamily="34" charset="77"/>
              </a:rPr>
              <a:t>can</a:t>
            </a:r>
            <a:r>
              <a:rPr lang="de-DE" sz="900" b="1" dirty="0">
                <a:latin typeface="EON Brix Sans" panose="020B0504040000000000" pitchFamily="34" charset="77"/>
              </a:rPr>
              <a:t> </a:t>
            </a:r>
            <a:r>
              <a:rPr lang="de-DE" sz="900" b="1" dirty="0" err="1">
                <a:latin typeface="EON Brix Sans" panose="020B0504040000000000" pitchFamily="34" charset="77"/>
              </a:rPr>
              <a:t>be</a:t>
            </a:r>
            <a:r>
              <a:rPr lang="de-DE" sz="900" b="1" dirty="0">
                <a:latin typeface="EON Brix Sans" panose="020B0504040000000000" pitchFamily="34" charset="77"/>
              </a:rPr>
              <a:t> </a:t>
            </a:r>
            <a:r>
              <a:rPr lang="de-DE" sz="900" b="1" dirty="0" err="1">
                <a:latin typeface="EON Brix Sans" panose="020B0504040000000000" pitchFamily="34" charset="77"/>
              </a:rPr>
              <a:t>found</a:t>
            </a:r>
            <a:r>
              <a:rPr lang="de-DE" sz="900" b="1" dirty="0">
                <a:latin typeface="EON Brix Sans" panose="020B0504040000000000" pitchFamily="34" charset="77"/>
              </a:rPr>
              <a:t> at </a:t>
            </a:r>
            <a:endParaRPr lang="de-DE" sz="900" dirty="0">
              <a:latin typeface="EON Brix Sans" panose="020B0504040000000000" pitchFamily="34" charset="77"/>
            </a:endParaRPr>
          </a:p>
          <a:p>
            <a:pPr algn="ctr"/>
            <a:r>
              <a:rPr lang="de-DE" sz="2500" b="1" dirty="0" err="1">
                <a:latin typeface="EON Brix Sans" panose="020B0504040000000000" pitchFamily="34" charset="77"/>
              </a:rPr>
              <a:t>egd.cz</a:t>
            </a:r>
            <a:endParaRPr lang="de-DE" sz="2500" dirty="0">
              <a:latin typeface="EON Brix Sans" panose="020B0504040000000000" pitchFamily="34" charset="77"/>
            </a:endParaRPr>
          </a:p>
        </p:txBody>
      </p:sp>
    </p:spTree>
    <p:extLst>
      <p:ext uri="{BB962C8B-B14F-4D97-AF65-F5344CB8AC3E}">
        <p14:creationId xmlns:p14="http://schemas.microsoft.com/office/powerpoint/2010/main" val="27505025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Type 3">
    <p:bg>
      <p:bgPr>
        <a:solidFill>
          <a:srgbClr val="261B62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4896000" y="378000"/>
            <a:ext cx="3978000" cy="1044000"/>
          </a:xfrm>
        </p:spPr>
        <p:txBody>
          <a:bodyPr anchor="t" anchorCtr="0">
            <a:noAutofit/>
          </a:bodyPr>
          <a:lstStyle>
            <a:lvl1pPr algn="l">
              <a:lnSpc>
                <a:spcPts val="4000"/>
              </a:lnSpc>
              <a:defRPr sz="4000" kern="100" baseline="0"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lze upravit styl.</a:t>
            </a:r>
            <a:endParaRPr lang="de-DE" dirty="0"/>
          </a:p>
        </p:txBody>
      </p:sp>
      <p:sp>
        <p:nvSpPr>
          <p:cNvPr id="3" name="Untertitel 2"/>
          <p:cNvSpPr>
            <a:spLocks noGrp="1"/>
          </p:cNvSpPr>
          <p:nvPr>
            <p:ph type="subTitle" idx="1"/>
          </p:nvPr>
        </p:nvSpPr>
        <p:spPr>
          <a:xfrm>
            <a:off x="4896000" y="1598400"/>
            <a:ext cx="3978000" cy="414000"/>
          </a:xfrm>
        </p:spPr>
        <p:txBody>
          <a:bodyPr>
            <a:noAutofit/>
          </a:bodyPr>
          <a:lstStyle>
            <a:lvl1pPr marL="0" indent="0" algn="l">
              <a:lnSpc>
                <a:spcPct val="100000"/>
              </a:lnSpc>
              <a:spcAft>
                <a:spcPts val="0"/>
              </a:spcAft>
              <a:buNone/>
              <a:defRPr sz="1350" kern="100" baseline="0">
                <a:solidFill>
                  <a:srgbClr val="FFFFFF"/>
                </a:solidFill>
                <a:latin typeface="+mj-lt"/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/>
              <a:t>Kliknutím můžete upravit styl předlohy.</a:t>
            </a:r>
            <a:endParaRPr lang="de-DE" dirty="0"/>
          </a:p>
        </p:txBody>
      </p:sp>
      <p:pic>
        <p:nvPicPr>
          <p:cNvPr id="4" name="Grafik 3">
            <a:extLst>
              <a:ext uri="{FF2B5EF4-FFF2-40B4-BE49-F238E27FC236}">
                <a16:creationId xmlns:a16="http://schemas.microsoft.com/office/drawing/2014/main" id="{F163E007-19D5-478D-A1CB-481A9289F282}"/>
              </a:ext>
            </a:extLst>
          </p:cNvPr>
          <p:cNvPicPr>
            <a:picLocks noChangeAspect="1"/>
          </p:cNvPicPr>
          <p:nvPr userDrawn="1"/>
        </p:nvPicPr>
        <p:blipFill>
          <a:blip r:embed="rId2"/>
          <a:stretch>
            <a:fillRect/>
          </a:stretch>
        </p:blipFill>
        <p:spPr>
          <a:xfrm>
            <a:off x="7244861" y="3901087"/>
            <a:ext cx="1503851" cy="866175"/>
          </a:xfrm>
          <a:prstGeom prst="rect">
            <a:avLst/>
          </a:prstGeom>
        </p:spPr>
      </p:pic>
      <p:sp>
        <p:nvSpPr>
          <p:cNvPr id="7" name="Bildplatzhalter 6">
            <a:extLst>
              <a:ext uri="{FF2B5EF4-FFF2-40B4-BE49-F238E27FC236}">
                <a16:creationId xmlns:a16="http://schemas.microsoft.com/office/drawing/2014/main" id="{44C24BCE-EC44-440B-913D-66ECA7E9A5CF}"/>
              </a:ext>
            </a:extLst>
          </p:cNvPr>
          <p:cNvSpPr>
            <a:spLocks noGrp="1"/>
          </p:cNvSpPr>
          <p:nvPr>
            <p:ph type="pic" sz="quarter" idx="10"/>
          </p:nvPr>
        </p:nvSpPr>
        <p:spPr>
          <a:xfrm>
            <a:off x="0" y="0"/>
            <a:ext cx="4680000" cy="5144400"/>
          </a:xfrm>
        </p:spPr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r>
              <a:rPr lang="cs-CZ"/>
              <a:t>Kliknutím na ikonu přidáte obrázek.</a:t>
            </a:r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5288289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Content 1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/>
        <p:txBody>
          <a:bodyPr/>
          <a:lstStyle>
            <a:lvl1pPr marL="0" indent="0">
              <a:defRPr/>
            </a:lvl1pPr>
            <a:lvl2pPr marL="179388" indent="-179387">
              <a:defRPr/>
            </a:lvl2pPr>
            <a:lvl3pPr marL="358775" indent="-179388">
              <a:defRPr/>
            </a:lvl3pPr>
            <a:lvl4pPr marL="538163" indent="-179387">
              <a:defRPr/>
            </a:lvl4pPr>
            <a:lvl5pPr marL="717550" indent="-179388">
              <a:defRPr/>
            </a:lvl5pPr>
            <a:lvl6pPr marL="896938" indent="-179387">
              <a:buFont typeface="EON Brix Sans" panose="020B0500000000000000" pitchFamily="34" charset="0"/>
              <a:buChar char="­"/>
              <a:defRPr sz="1200"/>
            </a:lvl6pPr>
            <a:lvl7pPr marL="1076325" indent="-179388">
              <a:buFont typeface="EON Brix Sans" panose="020B0500000000000000" pitchFamily="34" charset="0"/>
              <a:buChar char="­"/>
              <a:defRPr sz="1200"/>
            </a:lvl7pPr>
            <a:lvl8pPr marL="1255713" indent="-179387">
              <a:buFont typeface="EON Brix Sans" panose="020B0500000000000000" pitchFamily="34" charset="0"/>
              <a:buChar char="­"/>
              <a:defRPr sz="1200"/>
            </a:lvl8pPr>
            <a:lvl9pPr marL="1435100" indent="-179388">
              <a:buFont typeface="EON Brix Sans" panose="020B0500000000000000" pitchFamily="34" charset="0"/>
              <a:buChar char="­"/>
              <a:defRPr sz="1200"/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de-DE" smtClean="0"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106450086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396000" y="1166400"/>
            <a:ext cx="3996000" cy="3171600"/>
          </a:xfrm>
        </p:spPr>
        <p:txBody>
          <a:bodyPr/>
          <a:lstStyle>
            <a:lvl1pPr marL="0" indent="0">
              <a:defRPr/>
            </a:lvl1pPr>
            <a:lvl2pPr marL="179388" indent="-179387">
              <a:defRPr/>
            </a:lvl2pPr>
            <a:lvl3pPr marL="358775" indent="-179388">
              <a:defRPr/>
            </a:lvl3pPr>
            <a:lvl4pPr marL="538163" indent="-179387">
              <a:defRPr/>
            </a:lvl4pPr>
            <a:lvl5pPr marL="717550" indent="-179388">
              <a:defRPr/>
            </a:lvl5pPr>
            <a:lvl6pPr marL="896938" indent="-179387">
              <a:buFont typeface="EON Brix Sans" panose="020B0500000000000000" pitchFamily="34" charset="0"/>
              <a:buChar char="­"/>
              <a:defRPr sz="1200"/>
            </a:lvl6pPr>
            <a:lvl7pPr marL="1076325" indent="-179388">
              <a:buFont typeface="EON Brix Sans" panose="020B0500000000000000" pitchFamily="34" charset="0"/>
              <a:buChar char="­"/>
              <a:defRPr sz="1200"/>
            </a:lvl7pPr>
            <a:lvl8pPr marL="1255713" indent="-179387">
              <a:buFont typeface="EON Brix Sans" panose="020B0500000000000000" pitchFamily="34" charset="0"/>
              <a:buChar char="­"/>
              <a:defRPr sz="1200"/>
            </a:lvl8pPr>
            <a:lvl9pPr marL="1435100" indent="-179388">
              <a:buFont typeface="EON Brix Sans" panose="020B0500000000000000" pitchFamily="34" charset="0"/>
              <a:buChar char="­"/>
              <a:defRPr sz="1200"/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de-DE" smtClean="0"/>
              <a:t>‹#›</a:t>
            </a:fld>
            <a:endParaRPr lang="de-DE"/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769547E8-614F-4922-94A2-1614E20584F7}"/>
              </a:ext>
            </a:extLst>
          </p:cNvPr>
          <p:cNvSpPr>
            <a:spLocks noGrp="1"/>
          </p:cNvSpPr>
          <p:nvPr>
            <p:ph idx="13" hasCustomPrompt="1"/>
          </p:nvPr>
        </p:nvSpPr>
        <p:spPr>
          <a:xfrm>
            <a:off x="4752000" y="1166400"/>
            <a:ext cx="3996000" cy="3171600"/>
          </a:xfrm>
        </p:spPr>
        <p:txBody>
          <a:bodyPr/>
          <a:lstStyle>
            <a:lvl1pPr marL="0" indent="0">
              <a:defRPr/>
            </a:lvl1pPr>
            <a:lvl2pPr marL="179388" indent="-179387">
              <a:defRPr/>
            </a:lvl2pPr>
            <a:lvl3pPr marL="358775" indent="-179388">
              <a:defRPr/>
            </a:lvl3pPr>
            <a:lvl4pPr marL="538163" indent="-179387">
              <a:defRPr/>
            </a:lvl4pPr>
            <a:lvl5pPr marL="717550" indent="-179388">
              <a:defRPr/>
            </a:lvl5pPr>
            <a:lvl6pPr marL="896938" indent="-179387">
              <a:buFont typeface="EON Brix Sans" panose="020B0500000000000000" pitchFamily="34" charset="0"/>
              <a:buChar char="­"/>
              <a:defRPr sz="1200"/>
            </a:lvl6pPr>
            <a:lvl7pPr marL="1076325" indent="-179388">
              <a:buFont typeface="EON Brix Sans" panose="020B0500000000000000" pitchFamily="34" charset="0"/>
              <a:buChar char="­"/>
              <a:defRPr sz="1200"/>
            </a:lvl7pPr>
            <a:lvl8pPr marL="1255713" indent="-179387">
              <a:buFont typeface="EON Brix Sans" panose="020B0500000000000000" pitchFamily="34" charset="0"/>
              <a:buChar char="­"/>
              <a:defRPr sz="1200"/>
            </a:lvl8pPr>
            <a:lvl9pPr marL="1435100" indent="-179388">
              <a:buFont typeface="EON Brix Sans" panose="020B0500000000000000" pitchFamily="34" charset="0"/>
              <a:buChar char="­"/>
              <a:defRPr sz="1200"/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24883196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idx="1" hasCustomPrompt="1"/>
          </p:nvPr>
        </p:nvSpPr>
        <p:spPr>
          <a:xfrm>
            <a:off x="396000" y="1166400"/>
            <a:ext cx="2512800" cy="3171600"/>
          </a:xfrm>
        </p:spPr>
        <p:txBody>
          <a:bodyPr/>
          <a:lstStyle>
            <a:lvl1pPr marL="0" indent="0">
              <a:defRPr/>
            </a:lvl1pPr>
            <a:lvl2pPr marL="179388" indent="-179387">
              <a:defRPr/>
            </a:lvl2pPr>
            <a:lvl3pPr marL="358775" indent="-179388">
              <a:defRPr/>
            </a:lvl3pPr>
            <a:lvl4pPr marL="538163" indent="-179387">
              <a:defRPr/>
            </a:lvl4pPr>
            <a:lvl5pPr marL="717550" indent="-179388">
              <a:defRPr/>
            </a:lvl5pPr>
            <a:lvl6pPr marL="896938" indent="-179387">
              <a:buFont typeface="EON Brix Sans" panose="020B0500000000000000" pitchFamily="34" charset="0"/>
              <a:buChar char="­"/>
              <a:defRPr sz="1200"/>
            </a:lvl6pPr>
            <a:lvl7pPr marL="1076325" indent="-179388">
              <a:buFont typeface="EON Brix Sans" panose="020B0500000000000000" pitchFamily="34" charset="0"/>
              <a:buChar char="­"/>
              <a:defRPr sz="1200"/>
            </a:lvl7pPr>
            <a:lvl8pPr marL="1255713" indent="-179387">
              <a:buFont typeface="EON Brix Sans" panose="020B0500000000000000" pitchFamily="34" charset="0"/>
              <a:buChar char="­"/>
              <a:defRPr sz="1200"/>
            </a:lvl8pPr>
            <a:lvl9pPr marL="1435100" indent="-179388">
              <a:buFont typeface="EON Brix Sans" panose="020B0500000000000000" pitchFamily="34" charset="0"/>
              <a:buChar char="­"/>
              <a:defRPr sz="1200"/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de-DE" smtClean="0"/>
              <a:t>‹#›</a:t>
            </a:fld>
            <a:endParaRPr lang="de-DE"/>
          </a:p>
        </p:txBody>
      </p:sp>
      <p:sp>
        <p:nvSpPr>
          <p:cNvPr id="7" name="Inhaltsplatzhalter 2">
            <a:extLst>
              <a:ext uri="{FF2B5EF4-FFF2-40B4-BE49-F238E27FC236}">
                <a16:creationId xmlns:a16="http://schemas.microsoft.com/office/drawing/2014/main" id="{769547E8-614F-4922-94A2-1614E20584F7}"/>
              </a:ext>
            </a:extLst>
          </p:cNvPr>
          <p:cNvSpPr>
            <a:spLocks noGrp="1"/>
          </p:cNvSpPr>
          <p:nvPr>
            <p:ph idx="13" hasCustomPrompt="1"/>
          </p:nvPr>
        </p:nvSpPr>
        <p:spPr>
          <a:xfrm>
            <a:off x="3315600" y="1166400"/>
            <a:ext cx="2512800" cy="3171600"/>
          </a:xfrm>
        </p:spPr>
        <p:txBody>
          <a:bodyPr/>
          <a:lstStyle>
            <a:lvl1pPr marL="0" indent="0">
              <a:defRPr/>
            </a:lvl1pPr>
            <a:lvl2pPr marL="179388" indent="-179387">
              <a:defRPr/>
            </a:lvl2pPr>
            <a:lvl3pPr marL="358775" indent="-179388">
              <a:defRPr/>
            </a:lvl3pPr>
            <a:lvl4pPr marL="538163" indent="-179387">
              <a:defRPr/>
            </a:lvl4pPr>
            <a:lvl5pPr marL="717550" indent="-179388">
              <a:defRPr/>
            </a:lvl5pPr>
            <a:lvl6pPr marL="896938" indent="-179387">
              <a:buFont typeface="EON Brix Sans" panose="020B0500000000000000" pitchFamily="34" charset="0"/>
              <a:buChar char="­"/>
              <a:defRPr sz="1200"/>
            </a:lvl6pPr>
            <a:lvl7pPr marL="1076325" indent="-179388">
              <a:buFont typeface="EON Brix Sans" panose="020B0500000000000000" pitchFamily="34" charset="0"/>
              <a:buChar char="­"/>
              <a:defRPr sz="1200"/>
            </a:lvl7pPr>
            <a:lvl8pPr marL="1255713" indent="-179387">
              <a:buFont typeface="EON Brix Sans" panose="020B0500000000000000" pitchFamily="34" charset="0"/>
              <a:buChar char="­"/>
              <a:defRPr sz="1200"/>
            </a:lvl8pPr>
            <a:lvl9pPr marL="1435100" indent="-179388">
              <a:buFont typeface="EON Brix Sans" panose="020B0500000000000000" pitchFamily="34" charset="0"/>
              <a:buChar char="­"/>
              <a:defRPr sz="1200"/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8" name="Inhaltsplatzhalter 2">
            <a:extLst>
              <a:ext uri="{FF2B5EF4-FFF2-40B4-BE49-F238E27FC236}">
                <a16:creationId xmlns:a16="http://schemas.microsoft.com/office/drawing/2014/main" id="{FB72D1BD-11E7-4569-8F6F-2BFD9FDE6383}"/>
              </a:ext>
            </a:extLst>
          </p:cNvPr>
          <p:cNvSpPr>
            <a:spLocks noGrp="1"/>
          </p:cNvSpPr>
          <p:nvPr>
            <p:ph idx="14" hasCustomPrompt="1"/>
          </p:nvPr>
        </p:nvSpPr>
        <p:spPr>
          <a:xfrm>
            <a:off x="6235200" y="1166400"/>
            <a:ext cx="2512800" cy="3171600"/>
          </a:xfrm>
        </p:spPr>
        <p:txBody>
          <a:bodyPr/>
          <a:lstStyle>
            <a:lvl1pPr marL="0" indent="0">
              <a:defRPr/>
            </a:lvl1pPr>
            <a:lvl2pPr marL="179388" indent="-179387">
              <a:defRPr/>
            </a:lvl2pPr>
            <a:lvl3pPr marL="358775" indent="-179388">
              <a:defRPr/>
            </a:lvl3pPr>
            <a:lvl4pPr marL="538163" indent="-179387">
              <a:defRPr/>
            </a:lvl4pPr>
            <a:lvl5pPr marL="717550" indent="-179388">
              <a:defRPr/>
            </a:lvl5pPr>
            <a:lvl6pPr marL="896938" indent="-179387">
              <a:buFont typeface="EON Brix Sans" panose="020B0500000000000000" pitchFamily="34" charset="0"/>
              <a:buChar char="­"/>
              <a:defRPr sz="1200"/>
            </a:lvl6pPr>
            <a:lvl7pPr marL="1076325" indent="-179388">
              <a:buFont typeface="EON Brix Sans" panose="020B0500000000000000" pitchFamily="34" charset="0"/>
              <a:buChar char="­"/>
              <a:defRPr sz="1200"/>
            </a:lvl7pPr>
            <a:lvl8pPr marL="1255713" indent="-179387">
              <a:buFont typeface="EON Brix Sans" panose="020B0500000000000000" pitchFamily="34" charset="0"/>
              <a:buChar char="­"/>
              <a:defRPr sz="1200"/>
            </a:lvl8pPr>
            <a:lvl9pPr marL="1435100" indent="-179388">
              <a:buFont typeface="EON Brix Sans" panose="020B0500000000000000" pitchFamily="34" charset="0"/>
              <a:buChar char="­"/>
              <a:defRPr sz="1200"/>
            </a:lvl9pPr>
          </a:lstStyle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</p:spTree>
    <p:extLst>
      <p:ext uri="{BB962C8B-B14F-4D97-AF65-F5344CB8AC3E}">
        <p14:creationId xmlns:p14="http://schemas.microsoft.com/office/powerpoint/2010/main" val="291770908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small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96000" y="1166400"/>
            <a:ext cx="3996000" cy="3171600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de-DE" smtClean="0"/>
              <a:pPr/>
              <a:t>‹#›</a:t>
            </a:fld>
            <a:endParaRPr lang="de-DE"/>
          </a:p>
        </p:txBody>
      </p:sp>
      <p:sp>
        <p:nvSpPr>
          <p:cNvPr id="9" name="Bildplatzhalter 8"/>
          <p:cNvSpPr>
            <a:spLocks noGrp="1"/>
          </p:cNvSpPr>
          <p:nvPr>
            <p:ph type="pic" sz="quarter" idx="13"/>
          </p:nvPr>
        </p:nvSpPr>
        <p:spPr>
          <a:xfrm>
            <a:off x="5911200" y="1166400"/>
            <a:ext cx="2836800" cy="1828800"/>
          </a:xfrm>
        </p:spPr>
        <p:txBody>
          <a:bodyPr/>
          <a:lstStyle/>
          <a:p>
            <a:r>
              <a:rPr lang="cs-CZ"/>
              <a:t>Kliknutím na ikonu přidáte obrázek.</a:t>
            </a:r>
            <a:endParaRPr lang="de-DE"/>
          </a:p>
        </p:txBody>
      </p:sp>
      <p:sp>
        <p:nvSpPr>
          <p:cNvPr id="8" name="Textplatzhalter 4"/>
          <p:cNvSpPr>
            <a:spLocks noGrp="1"/>
          </p:cNvSpPr>
          <p:nvPr>
            <p:ph type="body" sz="half" idx="3" hasCustomPrompt="1"/>
          </p:nvPr>
        </p:nvSpPr>
        <p:spPr>
          <a:xfrm>
            <a:off x="5911200" y="3096000"/>
            <a:ext cx="2836800" cy="360000"/>
          </a:xfrm>
        </p:spPr>
        <p:txBody>
          <a:bodyPr anchor="t" anchorCtr="0">
            <a:noAutofit/>
          </a:bodyPr>
          <a:lstStyle>
            <a:lvl1pPr>
              <a:lnSpc>
                <a:spcPts val="1200"/>
              </a:lnSpc>
              <a:defRPr sz="900">
                <a:solidFill>
                  <a:srgbClr val="8A8A8E"/>
                </a:solidFill>
              </a:defRPr>
            </a:lvl1pPr>
            <a:lvl2pPr>
              <a:defRPr sz="900">
                <a:solidFill>
                  <a:srgbClr val="B00402"/>
                </a:solidFill>
              </a:defRPr>
            </a:lvl2pPr>
            <a:lvl3pPr>
              <a:defRPr sz="900">
                <a:solidFill>
                  <a:srgbClr val="B00402"/>
                </a:solidFill>
              </a:defRPr>
            </a:lvl3pPr>
            <a:lvl4pPr>
              <a:defRPr sz="900">
                <a:solidFill>
                  <a:srgbClr val="B00402"/>
                </a:solidFill>
              </a:defRPr>
            </a:lvl4pPr>
            <a:lvl5pPr>
              <a:defRPr sz="900">
                <a:solidFill>
                  <a:srgbClr val="B00402"/>
                </a:solidFill>
              </a:defRPr>
            </a:lvl5pPr>
          </a:lstStyle>
          <a:p>
            <a:pPr lvl="0"/>
            <a:r>
              <a:rPr lang="de-DE" dirty="0"/>
              <a:t>Additional </a:t>
            </a:r>
            <a:r>
              <a:rPr lang="de-DE" dirty="0" err="1"/>
              <a:t>information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84698186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medium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3" name="Inhaltsplatzhalter 2"/>
          <p:cNvSpPr>
            <a:spLocks noGrp="1"/>
          </p:cNvSpPr>
          <p:nvPr>
            <p:ph sz="half" idx="1"/>
          </p:nvPr>
        </p:nvSpPr>
        <p:spPr>
          <a:xfrm>
            <a:off x="396000" y="1166400"/>
            <a:ext cx="3996000" cy="2016000"/>
          </a:xfrm>
        </p:spPr>
        <p:txBody>
          <a:bodyPr/>
          <a:lstStyle/>
          <a:p>
            <a:pPr lvl="0"/>
            <a:r>
              <a:rPr lang="cs-CZ"/>
              <a:t>Po kliknutí můžete upravovat styly textu v předloze.</a:t>
            </a:r>
          </a:p>
          <a:p>
            <a:pPr lvl="1"/>
            <a:r>
              <a:rPr lang="cs-CZ"/>
              <a:t>Druhá úroveň</a:t>
            </a:r>
          </a:p>
          <a:p>
            <a:pPr lvl="2"/>
            <a:r>
              <a:rPr lang="cs-CZ"/>
              <a:t>Třetí úroveň</a:t>
            </a:r>
          </a:p>
          <a:p>
            <a:pPr lvl="3"/>
            <a:r>
              <a:rPr lang="cs-CZ"/>
              <a:t>Čtvrtá úroveň</a:t>
            </a:r>
          </a:p>
          <a:p>
            <a:pPr lvl="4"/>
            <a:r>
              <a:rPr lang="cs-CZ"/>
              <a:t>Pátá úroveň</a:t>
            </a:r>
            <a:endParaRPr lang="de-DE" dirty="0"/>
          </a:p>
        </p:txBody>
      </p:sp>
      <p:sp>
        <p:nvSpPr>
          <p:cNvPr id="6" name="Fußzeilenplatzhalt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de-DE"/>
          </a:p>
        </p:txBody>
      </p:sp>
      <p:sp>
        <p:nvSpPr>
          <p:cNvPr id="7" name="Foliennummernplatzhalt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de-DE" smtClean="0"/>
              <a:pPr/>
              <a:t>‹#›</a:t>
            </a:fld>
            <a:endParaRPr lang="de-DE"/>
          </a:p>
        </p:txBody>
      </p:sp>
      <p:sp>
        <p:nvSpPr>
          <p:cNvPr id="9" name="Bildplatzhalter 8"/>
          <p:cNvSpPr>
            <a:spLocks noGrp="1"/>
          </p:cNvSpPr>
          <p:nvPr>
            <p:ph type="pic" sz="quarter" idx="13"/>
          </p:nvPr>
        </p:nvSpPr>
        <p:spPr>
          <a:xfrm>
            <a:off x="4572000" y="0"/>
            <a:ext cx="4572000" cy="5144400"/>
          </a:xfrm>
        </p:spPr>
        <p:txBody>
          <a:bodyPr/>
          <a:lstStyle/>
          <a:p>
            <a:r>
              <a:rPr lang="cs-CZ"/>
              <a:t>Kliknutím na ikonu přidáte obrázek.</a:t>
            </a:r>
            <a:endParaRPr lang="de-DE"/>
          </a:p>
        </p:txBody>
      </p:sp>
      <p:sp>
        <p:nvSpPr>
          <p:cNvPr id="8" name="Textplatzhalter 4"/>
          <p:cNvSpPr>
            <a:spLocks noGrp="1"/>
          </p:cNvSpPr>
          <p:nvPr>
            <p:ph type="body" sz="half" idx="3" hasCustomPrompt="1"/>
          </p:nvPr>
        </p:nvSpPr>
        <p:spPr>
          <a:xfrm>
            <a:off x="396000" y="4064400"/>
            <a:ext cx="2836800" cy="360000"/>
          </a:xfrm>
        </p:spPr>
        <p:txBody>
          <a:bodyPr anchor="t" anchorCtr="0">
            <a:noAutofit/>
          </a:bodyPr>
          <a:lstStyle>
            <a:lvl1pPr>
              <a:lnSpc>
                <a:spcPts val="1200"/>
              </a:lnSpc>
              <a:defRPr sz="900">
                <a:solidFill>
                  <a:srgbClr val="8A8A8E"/>
                </a:solidFill>
              </a:defRPr>
            </a:lvl1pPr>
            <a:lvl2pPr>
              <a:defRPr sz="900">
                <a:solidFill>
                  <a:srgbClr val="B00402"/>
                </a:solidFill>
              </a:defRPr>
            </a:lvl2pPr>
            <a:lvl3pPr>
              <a:defRPr sz="900">
                <a:solidFill>
                  <a:srgbClr val="B00402"/>
                </a:solidFill>
              </a:defRPr>
            </a:lvl3pPr>
            <a:lvl4pPr>
              <a:defRPr sz="900">
                <a:solidFill>
                  <a:srgbClr val="B00402"/>
                </a:solidFill>
              </a:defRPr>
            </a:lvl4pPr>
            <a:lvl5pPr>
              <a:defRPr sz="900">
                <a:solidFill>
                  <a:srgbClr val="B00402"/>
                </a:solidFill>
              </a:defRPr>
            </a:lvl5pPr>
          </a:lstStyle>
          <a:p>
            <a:pPr lvl="0"/>
            <a:r>
              <a:rPr lang="de-DE" dirty="0"/>
              <a:t>Additional </a:t>
            </a:r>
            <a:r>
              <a:rPr lang="de-DE" dirty="0" err="1"/>
              <a:t>information</a:t>
            </a:r>
            <a:endParaRPr lang="de-DE" dirty="0"/>
          </a:p>
        </p:txBody>
      </p:sp>
    </p:spTree>
    <p:extLst>
      <p:ext uri="{BB962C8B-B14F-4D97-AF65-F5344CB8AC3E}">
        <p14:creationId xmlns:p14="http://schemas.microsoft.com/office/powerpoint/2010/main" val="268211412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Content large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Bildplatzhalter 8">
            <a:extLst>
              <a:ext uri="{FF2B5EF4-FFF2-40B4-BE49-F238E27FC236}">
                <a16:creationId xmlns:a16="http://schemas.microsoft.com/office/drawing/2014/main" id="{7609C1E8-AB09-41A2-8DA3-34AB80A88B83}"/>
              </a:ext>
            </a:extLst>
          </p:cNvPr>
          <p:cNvSpPr>
            <a:spLocks noGrp="1"/>
          </p:cNvSpPr>
          <p:nvPr>
            <p:ph type="pic" sz="quarter" idx="13"/>
          </p:nvPr>
        </p:nvSpPr>
        <p:spPr>
          <a:xfrm>
            <a:off x="0" y="0"/>
            <a:ext cx="9144000" cy="5144400"/>
          </a:xfrm>
        </p:spPr>
        <p:txBody>
          <a:bodyPr/>
          <a:lstStyle/>
          <a:p>
            <a:r>
              <a:rPr lang="cs-CZ"/>
              <a:t>Kliknutím na ikonu přidáte obrázek.</a:t>
            </a:r>
            <a:endParaRPr lang="de-DE"/>
          </a:p>
        </p:txBody>
      </p:sp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/>
              <a:t>Kliknutím lze upravit styl.</a:t>
            </a:r>
            <a:endParaRPr lang="de-DE"/>
          </a:p>
        </p:txBody>
      </p:sp>
      <p:sp>
        <p:nvSpPr>
          <p:cNvPr id="4" name="Fußzeilenplatzhalt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endParaRPr lang="de-DE" dirty="0"/>
          </a:p>
        </p:txBody>
      </p:sp>
      <p:sp>
        <p:nvSpPr>
          <p:cNvPr id="5" name="Foliennummernplatzhalt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93C795C4-4A26-412B-AA90-98E97FF83D41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206165555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3.xml"/><Relationship Id="rId21" Type="http://schemas.openxmlformats.org/officeDocument/2006/relationships/slideLayout" Target="../slideLayouts/slideLayout21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20" Type="http://schemas.openxmlformats.org/officeDocument/2006/relationships/slideLayout" Target="../slideLayouts/slideLayout20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24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23" Type="http://schemas.openxmlformats.org/officeDocument/2006/relationships/slideLayout" Target="../slideLayouts/slideLayout23.xml"/><Relationship Id="rId10" Type="http://schemas.openxmlformats.org/officeDocument/2006/relationships/slideLayout" Target="../slideLayouts/slideLayout10.xml"/><Relationship Id="rId19" Type="http://schemas.openxmlformats.org/officeDocument/2006/relationships/slideLayout" Target="../slideLayouts/slideLayout19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Relationship Id="rId22" Type="http://schemas.openxmlformats.org/officeDocument/2006/relationships/slideLayout" Target="../slideLayouts/slideLayout22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platzhalter 1"/>
          <p:cNvSpPr>
            <a:spLocks noGrp="1"/>
          </p:cNvSpPr>
          <p:nvPr>
            <p:ph type="title"/>
          </p:nvPr>
        </p:nvSpPr>
        <p:spPr>
          <a:xfrm>
            <a:off x="396000" y="378000"/>
            <a:ext cx="6238800" cy="27000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/>
          <a:p>
            <a:r>
              <a:rPr lang="de-DE" dirty="0"/>
              <a:t>Titelmasterformat durch Klicken bearbeiten</a:t>
            </a:r>
          </a:p>
        </p:txBody>
      </p:sp>
      <p:sp>
        <p:nvSpPr>
          <p:cNvPr id="3" name="Textplatzhalter 2"/>
          <p:cNvSpPr>
            <a:spLocks noGrp="1"/>
          </p:cNvSpPr>
          <p:nvPr>
            <p:ph type="body" idx="1"/>
          </p:nvPr>
        </p:nvSpPr>
        <p:spPr>
          <a:xfrm>
            <a:off x="396000" y="1166400"/>
            <a:ext cx="8352000" cy="3171600"/>
          </a:xfrm>
          <a:prstGeom prst="rect">
            <a:avLst/>
          </a:prstGeom>
        </p:spPr>
        <p:txBody>
          <a:bodyPr vert="horz" lIns="0" tIns="0" rIns="0" bIns="0" rtlCol="0">
            <a:noAutofit/>
          </a:bodyPr>
          <a:lstStyle/>
          <a:p>
            <a:pPr lvl="0"/>
            <a:r>
              <a:rPr lang="de-DE" dirty="0"/>
              <a:t>Textmasterformat bearbeiten</a:t>
            </a:r>
          </a:p>
          <a:p>
            <a:pPr lvl="1"/>
            <a:r>
              <a:rPr lang="de-DE" dirty="0"/>
              <a:t>Zweite Ebene</a:t>
            </a:r>
          </a:p>
          <a:p>
            <a:pPr lvl="2"/>
            <a:r>
              <a:rPr lang="de-DE" dirty="0"/>
              <a:t>Dritte Ebene</a:t>
            </a:r>
          </a:p>
          <a:p>
            <a:pPr lvl="3"/>
            <a:r>
              <a:rPr lang="de-DE" dirty="0"/>
              <a:t>Vierte Ebene</a:t>
            </a:r>
          </a:p>
          <a:p>
            <a:pPr lvl="4"/>
            <a:r>
              <a:rPr lang="de-DE" dirty="0"/>
              <a:t>Fünfte Ebene</a:t>
            </a:r>
          </a:p>
        </p:txBody>
      </p:sp>
      <p:sp>
        <p:nvSpPr>
          <p:cNvPr id="5" name="Fußzeilenplatzhalter 4"/>
          <p:cNvSpPr>
            <a:spLocks noGrp="1"/>
          </p:cNvSpPr>
          <p:nvPr>
            <p:ph type="ftr" sz="quarter" idx="3"/>
          </p:nvPr>
        </p:nvSpPr>
        <p:spPr>
          <a:xfrm>
            <a:off x="666000" y="4773600"/>
            <a:ext cx="3085200" cy="27360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>
            <a:lvl1pPr algn="l">
              <a:lnSpc>
                <a:spcPct val="100000"/>
              </a:lnSpc>
              <a:defRPr sz="700">
                <a:solidFill>
                  <a:srgbClr val="261B62"/>
                </a:solidFill>
                <a:latin typeface="+mj-lt"/>
              </a:defRPr>
            </a:lvl1pPr>
          </a:lstStyle>
          <a:p>
            <a:endParaRPr lang="de-DE" dirty="0"/>
          </a:p>
        </p:txBody>
      </p:sp>
      <p:sp>
        <p:nvSpPr>
          <p:cNvPr id="6" name="Foliennummernplatzhalter 5"/>
          <p:cNvSpPr>
            <a:spLocks noGrp="1"/>
          </p:cNvSpPr>
          <p:nvPr>
            <p:ph type="sldNum" sz="quarter" idx="4"/>
          </p:nvPr>
        </p:nvSpPr>
        <p:spPr>
          <a:xfrm>
            <a:off x="396000" y="4773600"/>
            <a:ext cx="259200" cy="273600"/>
          </a:xfrm>
          <a:prstGeom prst="rect">
            <a:avLst/>
          </a:prstGeom>
        </p:spPr>
        <p:txBody>
          <a:bodyPr vert="horz" lIns="0" tIns="0" rIns="0" bIns="0" rtlCol="0" anchor="t" anchorCtr="0">
            <a:noAutofit/>
          </a:bodyPr>
          <a:lstStyle>
            <a:lvl1pPr algn="l">
              <a:lnSpc>
                <a:spcPct val="100000"/>
              </a:lnSpc>
              <a:defRPr sz="700">
                <a:solidFill>
                  <a:srgbClr val="261B62"/>
                </a:solidFill>
                <a:latin typeface="+mj-lt"/>
              </a:defRPr>
            </a:lvl1pPr>
          </a:lstStyle>
          <a:p>
            <a:fld id="{93C795C4-4A26-412B-AA90-98E97FF83D41}" type="slidenum">
              <a:rPr lang="de-DE" smtClean="0"/>
              <a:pPr/>
              <a:t>‹#›</a:t>
            </a:fld>
            <a:endParaRPr lang="de-DE"/>
          </a:p>
        </p:txBody>
      </p:sp>
    </p:spTree>
    <p:extLst>
      <p:ext uri="{BB962C8B-B14F-4D97-AF65-F5344CB8AC3E}">
        <p14:creationId xmlns:p14="http://schemas.microsoft.com/office/powerpoint/2010/main" val="417694637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89" r:id="rId2"/>
    <p:sldLayoutId id="2147483690" r:id="rId3"/>
    <p:sldLayoutId id="2147483650" r:id="rId4"/>
    <p:sldLayoutId id="2147483698" r:id="rId5"/>
    <p:sldLayoutId id="2147483699" r:id="rId6"/>
    <p:sldLayoutId id="2147483662" r:id="rId7"/>
    <p:sldLayoutId id="2147483687" r:id="rId8"/>
    <p:sldLayoutId id="2147483664" r:id="rId9"/>
    <p:sldLayoutId id="2147483700" r:id="rId10"/>
    <p:sldLayoutId id="2147483654" r:id="rId11"/>
    <p:sldLayoutId id="2147483688" r:id="rId12"/>
    <p:sldLayoutId id="2147483655" r:id="rId13"/>
    <p:sldLayoutId id="2147483679" r:id="rId14"/>
    <p:sldLayoutId id="2147483701" r:id="rId15"/>
    <p:sldLayoutId id="2147483702" r:id="rId16"/>
    <p:sldLayoutId id="2147483703" r:id="rId17"/>
    <p:sldLayoutId id="2147483704" r:id="rId18"/>
    <p:sldLayoutId id="2147483705" r:id="rId19"/>
    <p:sldLayoutId id="2147483651" r:id="rId20"/>
    <p:sldLayoutId id="2147483685" r:id="rId21"/>
    <p:sldLayoutId id="2147483686" r:id="rId22"/>
    <p:sldLayoutId id="2147483672" r:id="rId23"/>
  </p:sldLayoutIdLst>
  <p:hf hdr="0" ftr="0"/>
  <p:txStyles>
    <p:titleStyle>
      <a:lvl1pPr algn="l" defTabSz="914400" rtl="0" eaLnBrk="1" latinLnBrk="0" hangingPunct="1">
        <a:lnSpc>
          <a:spcPts val="2000"/>
        </a:lnSpc>
        <a:spcBef>
          <a:spcPct val="0"/>
        </a:spcBef>
        <a:buNone/>
        <a:defRPr sz="2000" kern="100" baseline="0">
          <a:solidFill>
            <a:srgbClr val="261B62"/>
          </a:solidFill>
          <a:latin typeface="+mj-lt"/>
          <a:ea typeface="+mj-ea"/>
          <a:cs typeface="+mj-cs"/>
        </a:defRPr>
      </a:lvl1pPr>
    </p:titleStyle>
    <p:bodyStyle>
      <a:lvl1pPr marL="0" indent="0" algn="l" defTabSz="914400" rtl="0" eaLnBrk="1" latinLnBrk="0" hangingPunct="1">
        <a:lnSpc>
          <a:spcPts val="1500"/>
        </a:lnSpc>
        <a:spcBef>
          <a:spcPts val="0"/>
        </a:spcBef>
        <a:spcAft>
          <a:spcPts val="0"/>
        </a:spcAft>
        <a:buFont typeface="Arial" panose="020B0604020202020204" pitchFamily="34" charset="0"/>
        <a:buNone/>
        <a:defRPr sz="1200" kern="100" baseline="0">
          <a:solidFill>
            <a:schemeClr val="tx1"/>
          </a:solidFill>
          <a:latin typeface="+mn-lt"/>
          <a:ea typeface="+mn-ea"/>
          <a:cs typeface="+mn-cs"/>
        </a:defRPr>
      </a:lvl1pPr>
      <a:lvl2pPr marL="179388" indent="-179387" algn="l" defTabSz="914400" rtl="0" eaLnBrk="1" latinLnBrk="0" hangingPunct="1">
        <a:lnSpc>
          <a:spcPts val="1500"/>
        </a:lnSpc>
        <a:spcBef>
          <a:spcPts val="0"/>
        </a:spcBef>
        <a:spcAft>
          <a:spcPts val="0"/>
        </a:spcAft>
        <a:buClrTx/>
        <a:buFont typeface="EON Brix Sans" panose="020B0500000000000000" pitchFamily="34" charset="0"/>
        <a:buChar char="→"/>
        <a:defRPr sz="1200" kern="100" baseline="0">
          <a:solidFill>
            <a:schemeClr val="tx1"/>
          </a:solidFill>
          <a:latin typeface="+mn-lt"/>
          <a:ea typeface="+mn-ea"/>
          <a:cs typeface="+mn-cs"/>
        </a:defRPr>
      </a:lvl2pPr>
      <a:lvl3pPr marL="358775" indent="-179388" algn="l" defTabSz="914400" rtl="0" eaLnBrk="1" latinLnBrk="0" hangingPunct="1">
        <a:lnSpc>
          <a:spcPts val="1500"/>
        </a:lnSpc>
        <a:spcBef>
          <a:spcPts val="0"/>
        </a:spcBef>
        <a:spcAft>
          <a:spcPts val="0"/>
        </a:spcAft>
        <a:buFont typeface="EON Brix Sans" panose="020B0500000000000000" pitchFamily="34" charset="0"/>
        <a:buChar char="›"/>
        <a:defRPr sz="1200" kern="100" baseline="0">
          <a:solidFill>
            <a:schemeClr val="tx1"/>
          </a:solidFill>
          <a:latin typeface="+mn-lt"/>
          <a:ea typeface="+mn-ea"/>
          <a:cs typeface="+mn-cs"/>
        </a:defRPr>
      </a:lvl3pPr>
      <a:lvl4pPr marL="538163" indent="-179387" algn="l" defTabSz="914400" rtl="0" eaLnBrk="1" latinLnBrk="0" hangingPunct="1">
        <a:lnSpc>
          <a:spcPts val="1500"/>
        </a:lnSpc>
        <a:spcBef>
          <a:spcPts val="0"/>
        </a:spcBef>
        <a:spcAft>
          <a:spcPts val="0"/>
        </a:spcAft>
        <a:buFont typeface="Arial" panose="020B0604020202020204" pitchFamily="34" charset="0"/>
        <a:buChar char="•"/>
        <a:defRPr sz="1200" kern="100" baseline="0">
          <a:solidFill>
            <a:schemeClr val="tx1"/>
          </a:solidFill>
          <a:latin typeface="+mn-lt"/>
          <a:ea typeface="+mn-ea"/>
          <a:cs typeface="+mn-cs"/>
        </a:defRPr>
      </a:lvl4pPr>
      <a:lvl5pPr marL="717550" indent="-179388" algn="l" defTabSz="914400" rtl="0" eaLnBrk="1" latinLnBrk="0" hangingPunct="1">
        <a:lnSpc>
          <a:spcPts val="1500"/>
        </a:lnSpc>
        <a:spcBef>
          <a:spcPts val="0"/>
        </a:spcBef>
        <a:spcAft>
          <a:spcPts val="0"/>
        </a:spcAft>
        <a:buFont typeface="Symbol" panose="05050102010706020507" pitchFamily="18" charset="2"/>
        <a:buChar char="-"/>
        <a:defRPr sz="1200" kern="100" baseline="0">
          <a:solidFill>
            <a:schemeClr val="tx1"/>
          </a:solidFill>
          <a:latin typeface="+mn-lt"/>
          <a:ea typeface="+mn-ea"/>
          <a:cs typeface="+mn-cs"/>
        </a:defRPr>
      </a:lvl5pPr>
      <a:lvl6pPr marL="896938" indent="-179387" algn="l" defTabSz="914400" rtl="0" eaLnBrk="1" latinLnBrk="0" hangingPunct="1">
        <a:lnSpc>
          <a:spcPts val="1500"/>
        </a:lnSpc>
        <a:spcBef>
          <a:spcPts val="0"/>
        </a:spcBef>
        <a:buFont typeface="EON Brix Sans" panose="020B0500000000000000" pitchFamily="34" charset="0"/>
        <a:buChar char="­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1076325" indent="-179388" algn="l" defTabSz="914400" rtl="0" eaLnBrk="1" latinLnBrk="0" hangingPunct="1">
        <a:lnSpc>
          <a:spcPts val="1500"/>
        </a:lnSpc>
        <a:spcBef>
          <a:spcPts val="0"/>
        </a:spcBef>
        <a:buFont typeface="EON Brix Sans" panose="020B0500000000000000" pitchFamily="34" charset="0"/>
        <a:buChar char="­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1255713" indent="-179387" algn="l" defTabSz="914400" rtl="0" eaLnBrk="1" latinLnBrk="0" hangingPunct="1">
        <a:lnSpc>
          <a:spcPts val="1500"/>
        </a:lnSpc>
        <a:spcBef>
          <a:spcPts val="0"/>
        </a:spcBef>
        <a:buFont typeface="EON Brix Sans" panose="020B0500000000000000" pitchFamily="34" charset="0"/>
        <a:buChar char="­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1435100" indent="-179388" algn="l" defTabSz="914400" rtl="0" eaLnBrk="1" latinLnBrk="0" hangingPunct="1">
        <a:lnSpc>
          <a:spcPts val="1500"/>
        </a:lnSpc>
        <a:spcBef>
          <a:spcPts val="0"/>
        </a:spcBef>
        <a:buFont typeface="EON Brix Sans" panose="020B0500000000000000" pitchFamily="34" charset="0"/>
        <a:buChar char="­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de-DE"/>
      </a:defPPr>
      <a:lvl1pPr marL="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13124A34-71DF-4A7A-8787-5F2C8EB0356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marL="1168400" indent="-1168400"/>
            <a:r>
              <a:rPr lang="cs-CZ" sz="6000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17. Geodetická část PD - podklady</a:t>
            </a:r>
            <a:endParaRPr lang="en-US" sz="6000" dirty="0"/>
          </a:p>
        </p:txBody>
      </p:sp>
      <p:sp>
        <p:nvSpPr>
          <p:cNvPr id="3" name="Untertitel 2">
            <a:extLst>
              <a:ext uri="{FF2B5EF4-FFF2-40B4-BE49-F238E27FC236}">
                <a16:creationId xmlns:a16="http://schemas.microsoft.com/office/drawing/2014/main" id="{5A10C6A8-BB57-4215-B45A-8C21EB724F0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396000" y="2857501"/>
            <a:ext cx="8352000" cy="414000"/>
          </a:xfrm>
        </p:spPr>
        <p:txBody>
          <a:bodyPr/>
          <a:lstStyle/>
          <a:p>
            <a:r>
              <a:rPr lang="cs-CZ" dirty="0"/>
              <a:t>04.2023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1654654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FCDA78-0105-4C2E-8EF3-7E7F76E6E4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Číslování v rámci PZS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FE5E9A3-2897-4D52-9896-CAFFAE7CF8F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Řešeno PEGD21 (a navazující verze), kapitola: </a:t>
            </a:r>
            <a:r>
              <a:rPr lang="cs-CZ" b="1" dirty="0"/>
              <a:t>7. ČÍSLOVÁNÍ STAVEB </a:t>
            </a:r>
            <a:endParaRPr lang="cs-CZ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9EB04588-DE39-418A-B4E8-CE38087F0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cs-CZ" smtClean="0"/>
              <a:t>2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369797982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FCDA78-0105-4C2E-8EF3-7E7F76E6E4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Vytyčování – prostorové vytýčení stavby </a:t>
            </a:r>
            <a:br>
              <a:rPr lang="cs-CZ" dirty="0"/>
            </a:br>
            <a:r>
              <a:rPr lang="cs-CZ" dirty="0"/>
              <a:t>obecný postup tvorby/určení bodů =&gt; zcela na PROJ!</a:t>
            </a:r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9EB04588-DE39-418A-B4E8-CE38087F0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cs-CZ" smtClean="0"/>
              <a:t>3</a:t>
            </a:fld>
            <a:endParaRPr lang="cs-CZ" dirty="0"/>
          </a:p>
        </p:txBody>
      </p:sp>
      <p:sp>
        <p:nvSpPr>
          <p:cNvPr id="6" name="Zástupný obsah 5">
            <a:extLst>
              <a:ext uri="{FF2B5EF4-FFF2-40B4-BE49-F238E27FC236}">
                <a16:creationId xmlns:a16="http://schemas.microsoft.com/office/drawing/2014/main" id="{31390E52-8895-4FEB-A09B-5C9162B75D69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>
              <a:lnSpc>
                <a:spcPct val="150000"/>
              </a:lnSpc>
            </a:pPr>
            <a:r>
              <a:rPr lang="cs-CZ" dirty="0"/>
              <a:t>Seznam souřadnic (dále jen SEZSOU nebo SS) musí obsahovat každý lomový bod v nově navrhované trase/zařízení/…; </a:t>
            </a:r>
          </a:p>
          <a:p>
            <a:pPr lvl="1">
              <a:lnSpc>
                <a:spcPct val="150000"/>
              </a:lnSpc>
            </a:pPr>
            <a:r>
              <a:rPr lang="cs-CZ" dirty="0"/>
              <a:t>Projektant v SEZSOU uvede všechny lomové body v navrhované trase/zařízení a do popisu v SEZSOU uvede:</a:t>
            </a:r>
          </a:p>
          <a:p>
            <a:pPr lvl="1">
              <a:lnSpc>
                <a:spcPct val="150000"/>
              </a:lnSpc>
            </a:pPr>
            <a:endParaRPr lang="cs-CZ" dirty="0"/>
          </a:p>
          <a:p>
            <a:pPr marL="179387" lvl="2" indent="0">
              <a:lnSpc>
                <a:spcPct val="150000"/>
              </a:lnSpc>
              <a:buNone/>
            </a:pPr>
            <a:r>
              <a:rPr lang="cs-CZ" dirty="0"/>
              <a:t>	- který lomový bod se BUDE GEODETICKY vytyčovat,</a:t>
            </a:r>
          </a:p>
          <a:p>
            <a:pPr marL="179387" lvl="2" indent="0">
              <a:lnSpc>
                <a:spcPct val="150000"/>
              </a:lnSpc>
              <a:buNone/>
            </a:pPr>
            <a:r>
              <a:rPr lang="cs-CZ" dirty="0"/>
              <a:t>	- který lomový bod se nebude geodeticky vytyčovat</a:t>
            </a:r>
            <a:br>
              <a:rPr lang="cs-CZ" dirty="0"/>
            </a:br>
            <a:r>
              <a:rPr lang="cs-CZ" dirty="0"/>
              <a:t>	-  je schopna si REF vytýčit sama;</a:t>
            </a:r>
          </a:p>
          <a:p>
            <a:pPr lvl="1">
              <a:lnSpc>
                <a:spcPct val="150000"/>
              </a:lnSpc>
            </a:pPr>
            <a:r>
              <a:rPr lang="cs-CZ" dirty="0"/>
              <a:t>Všechny lomové body budou uvedeny v SEZSOU s příslušným Popisem a body určeny ke geodetickému vytýčení budou REF zadány ke geodetickému vytýčení.</a:t>
            </a:r>
          </a:p>
          <a:p>
            <a:pPr lvl="1">
              <a:lnSpc>
                <a:spcPct val="150000"/>
              </a:lnSpc>
            </a:pPr>
            <a:endParaRPr lang="cs-CZ" dirty="0"/>
          </a:p>
          <a:p>
            <a:pPr lvl="1">
              <a:lnSpc>
                <a:spcPct val="150000"/>
              </a:lnSpc>
            </a:pPr>
            <a:r>
              <a:rPr lang="cs-CZ" dirty="0"/>
              <a:t>Pokud PROJ potřebuje přidat nějakou další svoji vlastní poznámku k vytyčovacím bodům v SS, umístí za </a:t>
            </a:r>
            <a:r>
              <a:rPr lang="cs-CZ" i="1" dirty="0"/>
              <a:t>Popis </a:t>
            </a:r>
            <a:r>
              <a:rPr lang="cs-CZ" dirty="0"/>
              <a:t>v </a:t>
            </a:r>
            <a:r>
              <a:rPr lang="cs-CZ" i="1" dirty="0"/>
              <a:t>SS </a:t>
            </a:r>
            <a:r>
              <a:rPr lang="cs-CZ" dirty="0"/>
              <a:t>čárku a pokračuje psaním svých vlastních dalších poznámek. </a:t>
            </a:r>
          </a:p>
          <a:p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0932578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FCDA78-0105-4C2E-8EF3-7E7F76E6E4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Pravidla = obecný postup tvorby/určení bodů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FE5E9A3-2897-4D52-9896-CAFFAE7CF8F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96000" y="933300"/>
            <a:ext cx="8352000" cy="3977100"/>
          </a:xfrm>
        </p:spPr>
        <p:txBody>
          <a:bodyPr/>
          <a:lstStyle/>
          <a:p>
            <a:pPr lvl="1">
              <a:lnSpc>
                <a:spcPct val="150000"/>
              </a:lnSpc>
            </a:pPr>
            <a:r>
              <a:rPr lang="cs-CZ" dirty="0"/>
              <a:t>U podzemního vedení musí být určené lomové body;</a:t>
            </a:r>
          </a:p>
          <a:p>
            <a:pPr lvl="1">
              <a:lnSpc>
                <a:spcPct val="150000"/>
              </a:lnSpc>
            </a:pPr>
            <a:endParaRPr lang="cs-CZ" dirty="0"/>
          </a:p>
          <a:p>
            <a:pPr lvl="1">
              <a:lnSpc>
                <a:spcPct val="150000"/>
              </a:lnSpc>
            </a:pPr>
            <a:r>
              <a:rPr lang="cs-CZ" dirty="0"/>
              <a:t>Z jednoho lomového bodu musí být vidět na druhý lomový bod;</a:t>
            </a:r>
          </a:p>
          <a:p>
            <a:pPr lvl="1">
              <a:lnSpc>
                <a:spcPct val="150000"/>
              </a:lnSpc>
            </a:pPr>
            <a:endParaRPr lang="cs-CZ" dirty="0"/>
          </a:p>
          <a:p>
            <a:pPr lvl="1">
              <a:lnSpc>
                <a:spcPct val="150000"/>
              </a:lnSpc>
            </a:pPr>
            <a:r>
              <a:rPr lang="cs-CZ" dirty="0"/>
              <a:t>Pokud není vidět z jednoho lomového bodu na druhý lomový bod, je potřeba vložit do SEZSOU další lomový bod;</a:t>
            </a:r>
          </a:p>
          <a:p>
            <a:pPr lvl="1">
              <a:lnSpc>
                <a:spcPct val="150000"/>
              </a:lnSpc>
            </a:pPr>
            <a:endParaRPr lang="cs-CZ" dirty="0"/>
          </a:p>
          <a:p>
            <a:pPr lvl="1">
              <a:lnSpc>
                <a:spcPct val="150000"/>
              </a:lnSpc>
            </a:pPr>
            <a:r>
              <a:rPr lang="cs-CZ" dirty="0"/>
              <a:t>Vzdálenost lomových bodů v přímé trase nesmí být delší než 100 m;</a:t>
            </a:r>
          </a:p>
          <a:p>
            <a:pPr lvl="1">
              <a:lnSpc>
                <a:spcPct val="150000"/>
              </a:lnSpc>
            </a:pPr>
            <a:endParaRPr lang="cs-CZ" dirty="0"/>
          </a:p>
          <a:p>
            <a:pPr lvl="1">
              <a:lnSpc>
                <a:spcPct val="150000"/>
              </a:lnSpc>
            </a:pPr>
            <a:r>
              <a:rPr lang="cs-CZ" i="1" dirty="0"/>
              <a:t>V případě blízkosti hranice jiného pozemku nesmí být vzdálenost </a:t>
            </a:r>
            <a:br>
              <a:rPr lang="cs-CZ" i="1" dirty="0"/>
            </a:br>
            <a:r>
              <a:rPr lang="cs-CZ" i="1" dirty="0"/>
              <a:t>větší než 10 m (extravilán) =&gt; v extravilánu musí být jistota, že se „nevleze“ do jiného pozemku;</a:t>
            </a:r>
          </a:p>
          <a:p>
            <a:pPr lvl="1">
              <a:lnSpc>
                <a:spcPct val="150000"/>
              </a:lnSpc>
            </a:pPr>
            <a:endParaRPr lang="cs-CZ" i="1" dirty="0"/>
          </a:p>
          <a:p>
            <a:pPr lvl="1">
              <a:lnSpc>
                <a:spcPct val="150000"/>
              </a:lnSpc>
            </a:pPr>
            <a:r>
              <a:rPr lang="cs-CZ" dirty="0"/>
              <a:t>Body na oblouku - musí být min. 3 body (začátek oblouku, vrchol, konec oblouku); </a:t>
            </a:r>
          </a:p>
          <a:p>
            <a:pPr lvl="1">
              <a:lnSpc>
                <a:spcPct val="150000"/>
              </a:lnSpc>
            </a:pPr>
            <a:endParaRPr lang="cs-CZ" dirty="0"/>
          </a:p>
          <a:p>
            <a:pPr lvl="1">
              <a:lnSpc>
                <a:spcPct val="150000"/>
              </a:lnSpc>
            </a:pPr>
            <a:r>
              <a:rPr lang="cs-CZ" dirty="0"/>
              <a:t>Záleží na velikosti oblouku =&gt; u větších oblouků je potřeba vytýčit více bodů, nestačí pouze 3 body, ale min. 5 bodů a příp. více;</a:t>
            </a:r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9EB04588-DE39-418A-B4E8-CE38087F0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cs-CZ" smtClean="0"/>
              <a:t>4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3130570550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FCDA78-0105-4C2E-8EF3-7E7F76E6E4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Pravidla = obecný postup tvorby/určení bodů – </a:t>
            </a:r>
            <a:r>
              <a:rPr lang="cs-CZ" dirty="0" err="1"/>
              <a:t>pokrač</a:t>
            </a:r>
            <a:r>
              <a:rPr lang="cs-CZ" dirty="0"/>
              <a:t>.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FE5E9A3-2897-4D52-9896-CAFFAE7CF8F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1"/>
            <a:r>
              <a:rPr lang="cs-CZ" dirty="0"/>
              <a:t>Kabelová skříň (SS, SP, SR, …) bude určena 1 bodem; v případě potřeby určení orientace může být určen až 2 body;</a:t>
            </a:r>
          </a:p>
          <a:p>
            <a:pPr lvl="1"/>
            <a:endParaRPr lang="cs-CZ" dirty="0"/>
          </a:p>
          <a:p>
            <a:pPr lvl="1"/>
            <a:r>
              <a:rPr lang="cs-CZ" dirty="0"/>
              <a:t>U nadzemního vedení musí být určen každý podpěrný bod (dále jen PB);</a:t>
            </a:r>
          </a:p>
          <a:p>
            <a:pPr lvl="1"/>
            <a:endParaRPr lang="cs-CZ" dirty="0"/>
          </a:p>
          <a:p>
            <a:pPr lvl="1"/>
            <a:r>
              <a:rPr lang="cs-CZ" dirty="0"/>
              <a:t>Příhradový stožár VVN bude určen celkem 4 body, NN/VN 1 bodem;</a:t>
            </a:r>
          </a:p>
          <a:p>
            <a:pPr lvl="1"/>
            <a:endParaRPr lang="cs-CZ" dirty="0"/>
          </a:p>
          <a:p>
            <a:pPr lvl="1"/>
            <a:r>
              <a:rPr lang="cs-CZ" dirty="0"/>
              <a:t>Budova (TS, RO, apod.) bude určena podle počtu rohů budovy;</a:t>
            </a:r>
          </a:p>
          <a:p>
            <a:pPr lvl="1"/>
            <a:endParaRPr lang="cs-CZ" dirty="0"/>
          </a:p>
          <a:p>
            <a:pPr lvl="1"/>
            <a:endParaRPr lang="cs-CZ" dirty="0"/>
          </a:p>
          <a:p>
            <a:pPr lvl="1"/>
            <a:r>
              <a:rPr lang="cs-CZ" dirty="0">
                <a:solidFill>
                  <a:srgbClr val="FF0000"/>
                </a:solidFill>
              </a:rPr>
              <a:t>Vytýčené body nesmí ohrozit vlastnickou hranici parcely, která není projednána! </a:t>
            </a:r>
          </a:p>
          <a:p>
            <a:pPr lvl="1"/>
            <a:endParaRPr lang="cs-CZ" dirty="0">
              <a:solidFill>
                <a:srgbClr val="FF0000"/>
              </a:solidFill>
            </a:endParaRPr>
          </a:p>
          <a:p>
            <a:pPr lvl="1"/>
            <a:r>
              <a:rPr lang="cs-CZ" dirty="0">
                <a:solidFill>
                  <a:srgbClr val="FF0000"/>
                </a:solidFill>
              </a:rPr>
              <a:t>V případě, že se pohybuji na hranici mezi projednanou a neprojednanou vlastnickou hranicí, navíc v místě, kde je méně kvalitní mapový podklad (např. KK 8), musím si nechat vytýčit vlastnickou hranici.</a:t>
            </a:r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9EB04588-DE39-418A-B4E8-CE38087F0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cs-CZ" smtClean="0"/>
              <a:t>5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2587563705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FCDA78-0105-4C2E-8EF3-7E7F76E6E4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Seznam souřadnic (dále jen SEZSOU)</a:t>
            </a:r>
            <a:br>
              <a:rPr lang="cs-CZ" dirty="0"/>
            </a:br>
            <a:br>
              <a:rPr lang="cs-CZ" b="1" i="1" dirty="0"/>
            </a:br>
            <a:endParaRPr lang="cs-CZ" dirty="0"/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FE5E9A3-2897-4D52-9896-CAFFAE7CF8FC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cs-CZ" dirty="0"/>
              <a:t>Struktura textového souboru SEZSOU:</a:t>
            </a:r>
          </a:p>
          <a:p>
            <a:endParaRPr lang="cs-CZ" dirty="0"/>
          </a:p>
          <a:p>
            <a:endParaRPr lang="cs-CZ" dirty="0"/>
          </a:p>
          <a:p>
            <a:r>
              <a:rPr lang="cs-CZ" dirty="0"/>
              <a:t>Řešeno PEGD21, např. kapitola: </a:t>
            </a:r>
            <a:r>
              <a:rPr lang="cs-CZ" b="1" dirty="0"/>
              <a:t>9.7.1. Struktura textového souboru pro PROJ</a:t>
            </a:r>
            <a:endParaRPr lang="cs-CZ" dirty="0"/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9EB04588-DE39-418A-B4E8-CE38087F0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cs-CZ" smtClean="0"/>
              <a:t>6</a:t>
            </a:fld>
            <a:endParaRPr lang="cs-CZ" dirty="0"/>
          </a:p>
        </p:txBody>
      </p:sp>
    </p:spTree>
    <p:extLst>
      <p:ext uri="{BB962C8B-B14F-4D97-AF65-F5344CB8AC3E}">
        <p14:creationId xmlns:p14="http://schemas.microsoft.com/office/powerpoint/2010/main" val="96119395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>
            <a:extLst>
              <a:ext uri="{FF2B5EF4-FFF2-40B4-BE49-F238E27FC236}">
                <a16:creationId xmlns:a16="http://schemas.microsoft.com/office/drawing/2014/main" id="{04FCDA78-0105-4C2E-8EF3-7E7F76E6E4F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dirty="0"/>
              <a:t>Vzor sestavení SEZSOU</a:t>
            </a:r>
          </a:p>
        </p:txBody>
      </p:sp>
      <p:sp>
        <p:nvSpPr>
          <p:cNvPr id="3" name="Inhaltsplatzhalter 2">
            <a:extLst>
              <a:ext uri="{FF2B5EF4-FFF2-40B4-BE49-F238E27FC236}">
                <a16:creationId xmlns:a16="http://schemas.microsoft.com/office/drawing/2014/main" id="{7FE5E9A3-2897-4D52-9896-CAFFAE7CF8F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96000" y="1086572"/>
            <a:ext cx="8352000" cy="3171600"/>
          </a:xfrm>
        </p:spPr>
        <p:txBody>
          <a:bodyPr/>
          <a:lstStyle/>
          <a:p>
            <a:r>
              <a:rPr lang="cs-CZ" dirty="0"/>
              <a:t>Řešeno PEGD21, kapitola: </a:t>
            </a:r>
            <a:r>
              <a:rPr lang="cs-CZ" b="1" dirty="0"/>
              <a:t>9.7.1. Struktura textového souboru pro PROJ </a:t>
            </a:r>
            <a:r>
              <a:rPr lang="cs-CZ" dirty="0"/>
              <a:t>viz ukázka:</a:t>
            </a:r>
          </a:p>
        </p:txBody>
      </p:sp>
      <p:sp>
        <p:nvSpPr>
          <p:cNvPr id="4" name="Foliennummernplatzhalter 3">
            <a:extLst>
              <a:ext uri="{FF2B5EF4-FFF2-40B4-BE49-F238E27FC236}">
                <a16:creationId xmlns:a16="http://schemas.microsoft.com/office/drawing/2014/main" id="{9EB04588-DE39-418A-B4E8-CE38087F0D8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93C795C4-4A26-412B-AA90-98E97FF83D41}" type="slidenum">
              <a:rPr lang="cs-CZ" smtClean="0"/>
              <a:t>7</a:t>
            </a:fld>
            <a:endParaRPr lang="cs-CZ" dirty="0"/>
          </a:p>
        </p:txBody>
      </p:sp>
      <p:pic>
        <p:nvPicPr>
          <p:cNvPr id="5" name="Obrázek 4">
            <a:extLst>
              <a:ext uri="{FF2B5EF4-FFF2-40B4-BE49-F238E27FC236}">
                <a16:creationId xmlns:a16="http://schemas.microsoft.com/office/drawing/2014/main" id="{0504027C-A54B-4661-82F8-B776E79469B3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352550" y="1341664"/>
            <a:ext cx="4859564" cy="364467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40338070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BASIS" val="EGDVorlage"/>
  <p:tag name="VERSION" val="1.0"/>
</p:tagLst>
</file>

<file path=ppt/theme/theme1.xml><?xml version="1.0" encoding="utf-8"?>
<a:theme xmlns:a="http://schemas.openxmlformats.org/drawingml/2006/main" name="EG.D">
  <a:themeElements>
    <a:clrScheme name="EGD">
      <a:dk1>
        <a:srgbClr val="000000"/>
      </a:dk1>
      <a:lt1>
        <a:srgbClr val="FFFFFF"/>
      </a:lt1>
      <a:dk2>
        <a:srgbClr val="000000"/>
      </a:dk2>
      <a:lt2>
        <a:srgbClr val="FFFFFF"/>
      </a:lt2>
      <a:accent1>
        <a:srgbClr val="261B62"/>
      </a:accent1>
      <a:accent2>
        <a:srgbClr val="E13019"/>
      </a:accent2>
      <a:accent3>
        <a:srgbClr val="1200E0"/>
      </a:accent3>
      <a:accent4>
        <a:srgbClr val="9E54EE"/>
      </a:accent4>
      <a:accent5>
        <a:srgbClr val="41C0F0"/>
      </a:accent5>
      <a:accent6>
        <a:srgbClr val="1EA2B1"/>
      </a:accent6>
      <a:hlink>
        <a:srgbClr val="4331AD"/>
      </a:hlink>
      <a:folHlink>
        <a:srgbClr val="5C42ED"/>
      </a:folHlink>
    </a:clrScheme>
    <a:fontScheme name="EON Brix Sans">
      <a:majorFont>
        <a:latin typeface="EON Brix Sans Black"/>
        <a:ea typeface=""/>
        <a:cs typeface=""/>
      </a:majorFont>
      <a:minorFont>
        <a:latin typeface="EON Brix Sans"/>
        <a:ea typeface=""/>
        <a:cs typeface="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>
        <a:ln>
          <a:noFill/>
        </a:ln>
      </a:spPr>
      <a:bodyPr rtlCol="0" anchor="ctr"/>
      <a:lstStyle>
        <a:defPPr algn="ctr">
          <a:defRPr/>
        </a:defPPr>
      </a:lstStyle>
      <a:style>
        <a:lnRef idx="2">
          <a:schemeClr val="accent1">
            <a:shade val="50000"/>
          </a:schemeClr>
        </a:lnRef>
        <a:fillRef idx="1">
          <a:schemeClr val="accent1"/>
        </a:fillRef>
        <a:effectRef idx="0">
          <a:schemeClr val="accent1"/>
        </a:effectRef>
        <a:fontRef idx="minor">
          <a:schemeClr val="lt1"/>
        </a:fontRef>
      </a:style>
    </a:spDef>
    <a:txDef>
      <a:spPr>
        <a:noFill/>
      </a:spPr>
      <a:bodyPr wrap="square" rtlCol="0">
        <a:spAutoFit/>
      </a:bodyPr>
      <a:lstStyle>
        <a:defPPr algn="l">
          <a:defRPr sz="1200" dirty="0" err="1" smtClean="0"/>
        </a:defPPr>
      </a:lstStyle>
    </a:txDef>
  </a:objectDefaults>
  <a:extraClrSchemeLst>
    <a:extraClrScheme>
      <a:clrScheme name="EGD">
        <a:dk1>
          <a:srgbClr val="000000"/>
        </a:dk1>
        <a:lt1>
          <a:srgbClr val="FFFFFF"/>
        </a:lt1>
        <a:dk2>
          <a:srgbClr val="000000"/>
        </a:dk2>
        <a:lt2>
          <a:srgbClr val="FFFFFF"/>
        </a:lt2>
        <a:accent1>
          <a:srgbClr val="261B62"/>
        </a:accent1>
        <a:accent2>
          <a:srgbClr val="E13019"/>
        </a:accent2>
        <a:accent3>
          <a:srgbClr val="1200E0"/>
        </a:accent3>
        <a:accent4>
          <a:srgbClr val="9E54EE"/>
        </a:accent4>
        <a:accent5>
          <a:srgbClr val="41C0F0"/>
        </a:accent5>
        <a:accent6>
          <a:srgbClr val="1EA2B1"/>
        </a:accent6>
        <a:hlink>
          <a:srgbClr val="4331AD"/>
        </a:hlink>
        <a:folHlink>
          <a:srgbClr val="5C42ED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  <a:custClrLst>
    <a:custClr name=" ">
      <a:srgbClr val="FFFFFF"/>
    </a:custClr>
    <a:custClr name=" ">
      <a:srgbClr val="FFFFFF"/>
    </a:custClr>
    <a:custClr name=" ">
      <a:srgbClr val="FFFFFF"/>
    </a:custClr>
    <a:custClr name=" ">
      <a:srgbClr val="FFFFFF"/>
    </a:custClr>
    <a:custClr name=" ">
      <a:srgbClr val="261B62"/>
    </a:custClr>
    <a:custClr name=" ">
      <a:srgbClr val="E13019"/>
    </a:custClr>
    <a:custClr name=" ">
      <a:srgbClr val="1200E0"/>
    </a:custClr>
    <a:custClr name=" ">
      <a:srgbClr val="9E54EE"/>
    </a:custClr>
    <a:custClr name=" ">
      <a:srgbClr val="41C0F0"/>
    </a:custClr>
    <a:custClr name=" ">
      <a:srgbClr val="1EA2B1"/>
    </a:custClr>
    <a:custClr name=" ">
      <a:srgbClr val="FFFFFF"/>
    </a:custClr>
    <a:custClr name=" ">
      <a:srgbClr val="FFFFFF"/>
    </a:custClr>
    <a:custClr name=" ">
      <a:srgbClr val="FFFFFF"/>
    </a:custClr>
    <a:custClr name=" ">
      <a:srgbClr val="FFFFFF"/>
    </a:custClr>
    <a:custClr name=" ">
      <a:srgbClr val="4331AD"/>
    </a:custClr>
    <a:custClr name=" ">
      <a:srgbClr val="5C42ED"/>
    </a:custClr>
    <a:custClr name=" ">
      <a:srgbClr val="7D73FA"/>
    </a:custClr>
    <a:custClr name=" ">
      <a:srgbClr val="8C9BFA"/>
    </a:custClr>
    <a:custClr name=" ">
      <a:srgbClr val="FFFFFF"/>
    </a:custClr>
    <a:custClr name=" ">
      <a:srgbClr val="FFFFFF"/>
    </a:custClr>
    <a:custClr name=" ">
      <a:srgbClr val="FFFFFF"/>
    </a:custClr>
    <a:custClr name=" ">
      <a:srgbClr val="FFFFFF"/>
    </a:custClr>
    <a:custClr name=" ">
      <a:srgbClr val="FFFFFF"/>
    </a:custClr>
    <a:custClr name=" ">
      <a:srgbClr val="FFFFFF"/>
    </a:custClr>
    <a:custClr name=" ">
      <a:srgbClr val="4A4A4C"/>
    </a:custClr>
    <a:custClr name=" ">
      <a:srgbClr val="8A8A8E"/>
    </a:custClr>
    <a:custClr name=" ">
      <a:srgbClr val="D5D5D9"/>
    </a:custClr>
    <a:custClr name=" ">
      <a:srgbClr val="F0F1F5"/>
    </a:custClr>
    <a:custClr name=" ">
      <a:srgbClr val="FFFFFF"/>
    </a:custClr>
    <a:custClr name=" ">
      <a:srgbClr val="FFFFFF"/>
    </a:custClr>
  </a:custClrLst>
  <a:extLst>
    <a:ext uri="{05A4C25C-085E-4340-85A3-A5531E510DB2}">
      <thm15:themeFamily xmlns:thm15="http://schemas.microsoft.com/office/thememl/2012/main" name="EGD_Presentation.potx" id="{46F11F4C-74A4-4131-8E74-CB96030ABCCF}" vid="{FD044DE4-D937-4038-ADEA-63A12A2D645C}"/>
    </a:ext>
  </a:extLst>
</a:theme>
</file>

<file path=ppt/theme/theme2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Larissa">
  <a:themeElements>
    <a:clrScheme name="Larissa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Larissa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Larissa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EGD_Presentation</Template>
  <TotalTime>21</TotalTime>
  <Words>491</Words>
  <Application>Microsoft Office PowerPoint</Application>
  <PresentationFormat>Předvádění na obrazovce (16:9)</PresentationFormat>
  <Paragraphs>53</Paragraphs>
  <Slides>7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5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7</vt:i4>
      </vt:variant>
    </vt:vector>
  </HeadingPairs>
  <TitlesOfParts>
    <vt:vector size="13" baseType="lpstr">
      <vt:lpstr>Arial</vt:lpstr>
      <vt:lpstr>Calibri</vt:lpstr>
      <vt:lpstr>EON Brix Sans</vt:lpstr>
      <vt:lpstr>EON Brix Sans Black</vt:lpstr>
      <vt:lpstr>Symbol</vt:lpstr>
      <vt:lpstr>EG.D</vt:lpstr>
      <vt:lpstr>17. Geodetická část PD - podklady</vt:lpstr>
      <vt:lpstr>Číslování v rámci PZS</vt:lpstr>
      <vt:lpstr>Vytyčování – prostorové vytýčení stavby  obecný postup tvorby/určení bodů =&gt; zcela na PROJ!</vt:lpstr>
      <vt:lpstr>Pravidla = obecný postup tvorby/určení bodů</vt:lpstr>
      <vt:lpstr>Pravidla = obecný postup tvorby/určení bodů – pokrač.</vt:lpstr>
      <vt:lpstr>Seznam souřadnic (dále jen SEZSOU)  </vt:lpstr>
      <vt:lpstr>Vzor sestavení SEZSOU</vt:lpstr>
    </vt:vector>
  </TitlesOfParts>
  <Company>Ing.-Büro Heß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17. ČÍSLOVÁNÍ STAVEB (geodetická část PD)</dc:title>
  <dc:creator>Špičák, Petr</dc:creator>
  <dc:description>Version 1.0, Stand: 2020-11-26</dc:description>
  <cp:lastModifiedBy>Špičák, Petr</cp:lastModifiedBy>
  <cp:revision>10</cp:revision>
  <dcterms:created xsi:type="dcterms:W3CDTF">2021-02-12T12:47:11Z</dcterms:created>
  <dcterms:modified xsi:type="dcterms:W3CDTF">2022-08-01T13:10:23Z</dcterms:modified>
</cp:coreProperties>
</file>

<file path=docProps/thumbnail.jpeg>
</file>